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63"/>
  </p:notesMasterIdLst>
  <p:sldIdLst>
    <p:sldId id="256" r:id="rId2"/>
    <p:sldId id="257" r:id="rId3"/>
    <p:sldId id="314" r:id="rId4"/>
    <p:sldId id="315" r:id="rId5"/>
    <p:sldId id="258" r:id="rId6"/>
    <p:sldId id="260" r:id="rId7"/>
    <p:sldId id="259" r:id="rId8"/>
    <p:sldId id="261" r:id="rId9"/>
    <p:sldId id="313" r:id="rId10"/>
    <p:sldId id="312"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6" r:id="rId62"/>
  </p:sldIdLst>
  <p:sldSz cx="9144000" cy="5143500" type="screen16x9"/>
  <p:notesSz cx="6858000" cy="9144000"/>
  <p:embeddedFontLst>
    <p:embeddedFont>
      <p:font typeface="Candara" panose="020E0502030303020204" pitchFamily="34" charset="0"/>
      <p:regular r:id="rId64"/>
      <p:bold r:id="rId65"/>
      <p:italic r:id="rId66"/>
      <p:boldItalic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4" d="100"/>
          <a:sy n="144" d="100"/>
        </p:scale>
        <p:origin x="65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notesMaster" Target="notesMasters/notesMaster1.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3.fntdata"/><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1.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574b3d37f2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g574b3d37f2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3709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3b963cc9da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g3b963cc9da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3b963cc9da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g3b963cc9da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b963cc9da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g3b963cc9d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569edc38fb_1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g569edc38fb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58c44ebaaa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g58c44ebaaa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58c44ebaaa_1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g58c44ebaaa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58c44ebaaa_1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g58c44ebaaa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58c44ebaaa_1_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g58c44ebaaa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58c44ebaaa_1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g58c44ebaaa_1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58c44ebaaa_1_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g58c44ebaaa_1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34096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569edc38fb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569edc38fb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569edc38fb_1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569edc38fb_1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569edc38fb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g569edc38f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57f93b5214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g57f93b5214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100981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3871ce6bcf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g3871ce6bcf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120670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p:nvPr/>
        </p:nvSpPr>
        <p:spPr>
          <a:xfrm>
            <a:off x="0" y="0"/>
            <a:ext cx="3409950" cy="5143500"/>
          </a:xfrm>
          <a:prstGeom prst="rect">
            <a:avLst/>
          </a:prstGeom>
          <a:solidFill>
            <a:schemeClr val="dk2">
              <a:alpha val="75686"/>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ndara"/>
              <a:ea typeface="Candara"/>
              <a:cs typeface="Candara"/>
              <a:sym typeface="Candara"/>
            </a:endParaRPr>
          </a:p>
        </p:txBody>
      </p:sp>
      <p:sp>
        <p:nvSpPr>
          <p:cNvPr id="13" name="Google Shape;13;p2"/>
          <p:cNvSpPr/>
          <p:nvPr/>
        </p:nvSpPr>
        <p:spPr>
          <a:xfrm>
            <a:off x="838200" y="1321567"/>
            <a:ext cx="2521776" cy="3821934"/>
          </a:xfrm>
          <a:custGeom>
            <a:avLst/>
            <a:gdLst/>
            <a:ahLst/>
            <a:cxnLst/>
            <a:rect l="l" t="t" r="r" b="b"/>
            <a:pathLst>
              <a:path w="120000" h="120000" extrusionOk="0">
                <a:moveTo>
                  <a:pt x="20622" y="50762"/>
                </a:moveTo>
                <a:lnTo>
                  <a:pt x="24009" y="53599"/>
                </a:lnTo>
                <a:lnTo>
                  <a:pt x="25056" y="54437"/>
                </a:lnTo>
                <a:lnTo>
                  <a:pt x="26052" y="55301"/>
                </a:lnTo>
                <a:lnTo>
                  <a:pt x="26799" y="55967"/>
                </a:lnTo>
                <a:lnTo>
                  <a:pt x="27247" y="56287"/>
                </a:lnTo>
                <a:lnTo>
                  <a:pt x="27845" y="56534"/>
                </a:lnTo>
                <a:lnTo>
                  <a:pt x="30186" y="57299"/>
                </a:lnTo>
                <a:lnTo>
                  <a:pt x="30784" y="57521"/>
                </a:lnTo>
                <a:lnTo>
                  <a:pt x="31731" y="57817"/>
                </a:lnTo>
                <a:lnTo>
                  <a:pt x="32727" y="58211"/>
                </a:lnTo>
                <a:lnTo>
                  <a:pt x="35118" y="59001"/>
                </a:lnTo>
                <a:lnTo>
                  <a:pt x="36264" y="59371"/>
                </a:lnTo>
                <a:lnTo>
                  <a:pt x="37310" y="59691"/>
                </a:lnTo>
                <a:lnTo>
                  <a:pt x="38107" y="59913"/>
                </a:lnTo>
                <a:lnTo>
                  <a:pt x="37957" y="59001"/>
                </a:lnTo>
                <a:lnTo>
                  <a:pt x="37608" y="58063"/>
                </a:lnTo>
                <a:lnTo>
                  <a:pt x="37061" y="57373"/>
                </a:lnTo>
                <a:lnTo>
                  <a:pt x="36363" y="56682"/>
                </a:lnTo>
                <a:lnTo>
                  <a:pt x="34221" y="55202"/>
                </a:lnTo>
                <a:lnTo>
                  <a:pt x="32029" y="53771"/>
                </a:lnTo>
                <a:lnTo>
                  <a:pt x="29738" y="52365"/>
                </a:lnTo>
                <a:lnTo>
                  <a:pt x="29389" y="52094"/>
                </a:lnTo>
                <a:lnTo>
                  <a:pt x="28991" y="51921"/>
                </a:lnTo>
                <a:lnTo>
                  <a:pt x="28542" y="51823"/>
                </a:lnTo>
                <a:lnTo>
                  <a:pt x="27895" y="51773"/>
                </a:lnTo>
                <a:lnTo>
                  <a:pt x="26749" y="51675"/>
                </a:lnTo>
                <a:lnTo>
                  <a:pt x="25504" y="51453"/>
                </a:lnTo>
                <a:lnTo>
                  <a:pt x="24308" y="51255"/>
                </a:lnTo>
                <a:lnTo>
                  <a:pt x="20622" y="50762"/>
                </a:lnTo>
                <a:close/>
                <a:moveTo>
                  <a:pt x="58381" y="49257"/>
                </a:moveTo>
                <a:lnTo>
                  <a:pt x="52353" y="50910"/>
                </a:lnTo>
                <a:lnTo>
                  <a:pt x="50361" y="51453"/>
                </a:lnTo>
                <a:lnTo>
                  <a:pt x="48468" y="51995"/>
                </a:lnTo>
                <a:lnTo>
                  <a:pt x="47671" y="52168"/>
                </a:lnTo>
                <a:lnTo>
                  <a:pt x="46824" y="52390"/>
                </a:lnTo>
                <a:lnTo>
                  <a:pt x="46127" y="52612"/>
                </a:lnTo>
                <a:lnTo>
                  <a:pt x="45529" y="52908"/>
                </a:lnTo>
                <a:lnTo>
                  <a:pt x="44632" y="53475"/>
                </a:lnTo>
                <a:lnTo>
                  <a:pt x="43686" y="54067"/>
                </a:lnTo>
                <a:lnTo>
                  <a:pt x="42640" y="54783"/>
                </a:lnTo>
                <a:lnTo>
                  <a:pt x="41643" y="55547"/>
                </a:lnTo>
                <a:lnTo>
                  <a:pt x="40846" y="56312"/>
                </a:lnTo>
                <a:lnTo>
                  <a:pt x="40298" y="56904"/>
                </a:lnTo>
                <a:lnTo>
                  <a:pt x="39950" y="57496"/>
                </a:lnTo>
                <a:lnTo>
                  <a:pt x="39850" y="57619"/>
                </a:lnTo>
                <a:lnTo>
                  <a:pt x="39850" y="57989"/>
                </a:lnTo>
                <a:lnTo>
                  <a:pt x="39800" y="58507"/>
                </a:lnTo>
                <a:lnTo>
                  <a:pt x="39651" y="59050"/>
                </a:lnTo>
                <a:lnTo>
                  <a:pt x="39501" y="60283"/>
                </a:lnTo>
                <a:lnTo>
                  <a:pt x="39452" y="60801"/>
                </a:lnTo>
                <a:lnTo>
                  <a:pt x="39352" y="61196"/>
                </a:lnTo>
                <a:lnTo>
                  <a:pt x="38854" y="63958"/>
                </a:lnTo>
                <a:lnTo>
                  <a:pt x="38306" y="66696"/>
                </a:lnTo>
                <a:lnTo>
                  <a:pt x="38256" y="67461"/>
                </a:lnTo>
                <a:lnTo>
                  <a:pt x="38107" y="68768"/>
                </a:lnTo>
                <a:lnTo>
                  <a:pt x="37907" y="70150"/>
                </a:lnTo>
                <a:lnTo>
                  <a:pt x="37907" y="71482"/>
                </a:lnTo>
                <a:lnTo>
                  <a:pt x="38057" y="72789"/>
                </a:lnTo>
                <a:lnTo>
                  <a:pt x="39701" y="73085"/>
                </a:lnTo>
                <a:lnTo>
                  <a:pt x="41394" y="73529"/>
                </a:lnTo>
                <a:lnTo>
                  <a:pt x="42938" y="74096"/>
                </a:lnTo>
                <a:lnTo>
                  <a:pt x="44483" y="74787"/>
                </a:lnTo>
                <a:lnTo>
                  <a:pt x="45828" y="75699"/>
                </a:lnTo>
                <a:lnTo>
                  <a:pt x="46973" y="76587"/>
                </a:lnTo>
                <a:lnTo>
                  <a:pt x="48219" y="77525"/>
                </a:lnTo>
                <a:lnTo>
                  <a:pt x="49364" y="78462"/>
                </a:lnTo>
                <a:lnTo>
                  <a:pt x="50311" y="79523"/>
                </a:lnTo>
                <a:lnTo>
                  <a:pt x="51257" y="81003"/>
                </a:lnTo>
                <a:lnTo>
                  <a:pt x="51905" y="82606"/>
                </a:lnTo>
                <a:lnTo>
                  <a:pt x="52303" y="84283"/>
                </a:lnTo>
                <a:lnTo>
                  <a:pt x="52303" y="84406"/>
                </a:lnTo>
                <a:lnTo>
                  <a:pt x="52353" y="84505"/>
                </a:lnTo>
                <a:lnTo>
                  <a:pt x="52503" y="82606"/>
                </a:lnTo>
                <a:lnTo>
                  <a:pt x="52702" y="80830"/>
                </a:lnTo>
                <a:lnTo>
                  <a:pt x="52951" y="79227"/>
                </a:lnTo>
                <a:lnTo>
                  <a:pt x="53150" y="77821"/>
                </a:lnTo>
                <a:lnTo>
                  <a:pt x="53300" y="76834"/>
                </a:lnTo>
                <a:lnTo>
                  <a:pt x="53549" y="75773"/>
                </a:lnTo>
                <a:lnTo>
                  <a:pt x="53698" y="74639"/>
                </a:lnTo>
                <a:lnTo>
                  <a:pt x="53897" y="73381"/>
                </a:lnTo>
                <a:lnTo>
                  <a:pt x="54097" y="72000"/>
                </a:lnTo>
                <a:lnTo>
                  <a:pt x="54346" y="70421"/>
                </a:lnTo>
                <a:lnTo>
                  <a:pt x="54645" y="68719"/>
                </a:lnTo>
                <a:lnTo>
                  <a:pt x="54943" y="66795"/>
                </a:lnTo>
                <a:lnTo>
                  <a:pt x="55342" y="63958"/>
                </a:lnTo>
                <a:lnTo>
                  <a:pt x="55740" y="61146"/>
                </a:lnTo>
                <a:lnTo>
                  <a:pt x="56089" y="58310"/>
                </a:lnTo>
                <a:lnTo>
                  <a:pt x="56687" y="55473"/>
                </a:lnTo>
                <a:lnTo>
                  <a:pt x="58381" y="49257"/>
                </a:lnTo>
                <a:close/>
                <a:moveTo>
                  <a:pt x="30933" y="49085"/>
                </a:moveTo>
                <a:lnTo>
                  <a:pt x="30834" y="49109"/>
                </a:lnTo>
                <a:lnTo>
                  <a:pt x="30684" y="49627"/>
                </a:lnTo>
                <a:lnTo>
                  <a:pt x="30535" y="50170"/>
                </a:lnTo>
                <a:lnTo>
                  <a:pt x="30386" y="50540"/>
                </a:lnTo>
                <a:lnTo>
                  <a:pt x="30186" y="50910"/>
                </a:lnTo>
                <a:lnTo>
                  <a:pt x="30087" y="51255"/>
                </a:lnTo>
                <a:lnTo>
                  <a:pt x="30336" y="51601"/>
                </a:lnTo>
                <a:lnTo>
                  <a:pt x="30784" y="51921"/>
                </a:lnTo>
                <a:lnTo>
                  <a:pt x="31183" y="52217"/>
                </a:lnTo>
                <a:lnTo>
                  <a:pt x="32826" y="53451"/>
                </a:lnTo>
                <a:lnTo>
                  <a:pt x="34420" y="54536"/>
                </a:lnTo>
                <a:lnTo>
                  <a:pt x="36214" y="55621"/>
                </a:lnTo>
                <a:lnTo>
                  <a:pt x="36413" y="55769"/>
                </a:lnTo>
                <a:lnTo>
                  <a:pt x="36712" y="55991"/>
                </a:lnTo>
                <a:lnTo>
                  <a:pt x="37459" y="56509"/>
                </a:lnTo>
                <a:lnTo>
                  <a:pt x="37907" y="56731"/>
                </a:lnTo>
                <a:lnTo>
                  <a:pt x="38256" y="56830"/>
                </a:lnTo>
                <a:lnTo>
                  <a:pt x="38605" y="56830"/>
                </a:lnTo>
                <a:lnTo>
                  <a:pt x="38904" y="56682"/>
                </a:lnTo>
                <a:lnTo>
                  <a:pt x="39202" y="56361"/>
                </a:lnTo>
                <a:lnTo>
                  <a:pt x="39651" y="55991"/>
                </a:lnTo>
                <a:lnTo>
                  <a:pt x="40099" y="55671"/>
                </a:lnTo>
                <a:lnTo>
                  <a:pt x="40398" y="55301"/>
                </a:lnTo>
                <a:lnTo>
                  <a:pt x="40448" y="54980"/>
                </a:lnTo>
                <a:lnTo>
                  <a:pt x="40149" y="54610"/>
                </a:lnTo>
                <a:lnTo>
                  <a:pt x="39651" y="54289"/>
                </a:lnTo>
                <a:lnTo>
                  <a:pt x="39153" y="53993"/>
                </a:lnTo>
                <a:lnTo>
                  <a:pt x="38206" y="53401"/>
                </a:lnTo>
                <a:lnTo>
                  <a:pt x="37310" y="52834"/>
                </a:lnTo>
                <a:lnTo>
                  <a:pt x="35516" y="51823"/>
                </a:lnTo>
                <a:lnTo>
                  <a:pt x="33872" y="50787"/>
                </a:lnTo>
                <a:lnTo>
                  <a:pt x="31930" y="49627"/>
                </a:lnTo>
                <a:lnTo>
                  <a:pt x="31880" y="49553"/>
                </a:lnTo>
                <a:lnTo>
                  <a:pt x="31481" y="49381"/>
                </a:lnTo>
                <a:lnTo>
                  <a:pt x="31332" y="49257"/>
                </a:lnTo>
                <a:lnTo>
                  <a:pt x="31183" y="49183"/>
                </a:lnTo>
                <a:lnTo>
                  <a:pt x="31083" y="49159"/>
                </a:lnTo>
                <a:lnTo>
                  <a:pt x="30933" y="49085"/>
                </a:lnTo>
                <a:close/>
                <a:moveTo>
                  <a:pt x="29290" y="48641"/>
                </a:moveTo>
                <a:lnTo>
                  <a:pt x="28642" y="48690"/>
                </a:lnTo>
                <a:lnTo>
                  <a:pt x="28343" y="48690"/>
                </a:lnTo>
                <a:lnTo>
                  <a:pt x="27845" y="48715"/>
                </a:lnTo>
                <a:lnTo>
                  <a:pt x="27148" y="48715"/>
                </a:lnTo>
                <a:lnTo>
                  <a:pt x="26650" y="48764"/>
                </a:lnTo>
                <a:lnTo>
                  <a:pt x="26201" y="48764"/>
                </a:lnTo>
                <a:lnTo>
                  <a:pt x="26002" y="48715"/>
                </a:lnTo>
                <a:lnTo>
                  <a:pt x="26749" y="49307"/>
                </a:lnTo>
                <a:lnTo>
                  <a:pt x="28493" y="50466"/>
                </a:lnTo>
                <a:lnTo>
                  <a:pt x="28792" y="50614"/>
                </a:lnTo>
                <a:lnTo>
                  <a:pt x="28991" y="50565"/>
                </a:lnTo>
                <a:lnTo>
                  <a:pt x="29240" y="50392"/>
                </a:lnTo>
                <a:lnTo>
                  <a:pt x="29389" y="50170"/>
                </a:lnTo>
                <a:lnTo>
                  <a:pt x="29439" y="49923"/>
                </a:lnTo>
                <a:lnTo>
                  <a:pt x="29539" y="49701"/>
                </a:lnTo>
                <a:lnTo>
                  <a:pt x="29738" y="49257"/>
                </a:lnTo>
                <a:lnTo>
                  <a:pt x="29788" y="49035"/>
                </a:lnTo>
                <a:lnTo>
                  <a:pt x="29788" y="48838"/>
                </a:lnTo>
                <a:lnTo>
                  <a:pt x="29688" y="48715"/>
                </a:lnTo>
                <a:lnTo>
                  <a:pt x="29290" y="48641"/>
                </a:lnTo>
                <a:close/>
                <a:moveTo>
                  <a:pt x="92752" y="0"/>
                </a:moveTo>
                <a:lnTo>
                  <a:pt x="92951" y="123"/>
                </a:lnTo>
                <a:lnTo>
                  <a:pt x="93100" y="468"/>
                </a:lnTo>
                <a:lnTo>
                  <a:pt x="93200" y="961"/>
                </a:lnTo>
                <a:lnTo>
                  <a:pt x="93250" y="1627"/>
                </a:lnTo>
                <a:lnTo>
                  <a:pt x="93349" y="2392"/>
                </a:lnTo>
                <a:lnTo>
                  <a:pt x="93349" y="3181"/>
                </a:lnTo>
                <a:lnTo>
                  <a:pt x="93200" y="4785"/>
                </a:lnTo>
                <a:lnTo>
                  <a:pt x="93100" y="5475"/>
                </a:lnTo>
                <a:lnTo>
                  <a:pt x="92951" y="6092"/>
                </a:lnTo>
                <a:lnTo>
                  <a:pt x="92801" y="6536"/>
                </a:lnTo>
                <a:lnTo>
                  <a:pt x="92154" y="7671"/>
                </a:lnTo>
                <a:lnTo>
                  <a:pt x="91207" y="8707"/>
                </a:lnTo>
                <a:lnTo>
                  <a:pt x="89962" y="9693"/>
                </a:lnTo>
                <a:lnTo>
                  <a:pt x="88617" y="10655"/>
                </a:lnTo>
                <a:lnTo>
                  <a:pt x="85678" y="12456"/>
                </a:lnTo>
                <a:lnTo>
                  <a:pt x="83038" y="14059"/>
                </a:lnTo>
                <a:lnTo>
                  <a:pt x="77459" y="17192"/>
                </a:lnTo>
                <a:lnTo>
                  <a:pt x="74919" y="18820"/>
                </a:lnTo>
                <a:lnTo>
                  <a:pt x="74321" y="19214"/>
                </a:lnTo>
                <a:lnTo>
                  <a:pt x="73623" y="19782"/>
                </a:lnTo>
                <a:lnTo>
                  <a:pt x="72777" y="20349"/>
                </a:lnTo>
                <a:lnTo>
                  <a:pt x="71980" y="21015"/>
                </a:lnTo>
                <a:lnTo>
                  <a:pt x="70186" y="22322"/>
                </a:lnTo>
                <a:lnTo>
                  <a:pt x="69389" y="22865"/>
                </a:lnTo>
                <a:lnTo>
                  <a:pt x="68742" y="23309"/>
                </a:lnTo>
                <a:lnTo>
                  <a:pt x="68144" y="23630"/>
                </a:lnTo>
                <a:lnTo>
                  <a:pt x="67945" y="26639"/>
                </a:lnTo>
                <a:lnTo>
                  <a:pt x="68642" y="26096"/>
                </a:lnTo>
                <a:lnTo>
                  <a:pt x="69339" y="25578"/>
                </a:lnTo>
                <a:lnTo>
                  <a:pt x="69887" y="25159"/>
                </a:lnTo>
                <a:lnTo>
                  <a:pt x="71531" y="23556"/>
                </a:lnTo>
                <a:lnTo>
                  <a:pt x="72777" y="22495"/>
                </a:lnTo>
                <a:lnTo>
                  <a:pt x="74022" y="21484"/>
                </a:lnTo>
                <a:lnTo>
                  <a:pt x="75317" y="20398"/>
                </a:lnTo>
                <a:lnTo>
                  <a:pt x="76712" y="19338"/>
                </a:lnTo>
                <a:lnTo>
                  <a:pt x="78206" y="18326"/>
                </a:lnTo>
                <a:lnTo>
                  <a:pt x="79800" y="17414"/>
                </a:lnTo>
                <a:lnTo>
                  <a:pt x="81594" y="16600"/>
                </a:lnTo>
                <a:lnTo>
                  <a:pt x="83486" y="15958"/>
                </a:lnTo>
                <a:lnTo>
                  <a:pt x="85479" y="15490"/>
                </a:lnTo>
                <a:lnTo>
                  <a:pt x="87521" y="15144"/>
                </a:lnTo>
                <a:lnTo>
                  <a:pt x="89514" y="14972"/>
                </a:lnTo>
                <a:lnTo>
                  <a:pt x="91556" y="14922"/>
                </a:lnTo>
                <a:lnTo>
                  <a:pt x="94146" y="15144"/>
                </a:lnTo>
                <a:lnTo>
                  <a:pt x="96637" y="15588"/>
                </a:lnTo>
                <a:lnTo>
                  <a:pt x="97285" y="15687"/>
                </a:lnTo>
                <a:lnTo>
                  <a:pt x="98082" y="15835"/>
                </a:lnTo>
                <a:lnTo>
                  <a:pt x="99078" y="16032"/>
                </a:lnTo>
                <a:lnTo>
                  <a:pt x="99925" y="16180"/>
                </a:lnTo>
                <a:lnTo>
                  <a:pt x="100672" y="16328"/>
                </a:lnTo>
                <a:lnTo>
                  <a:pt x="101270" y="16378"/>
                </a:lnTo>
                <a:lnTo>
                  <a:pt x="101469" y="16452"/>
                </a:lnTo>
                <a:lnTo>
                  <a:pt x="101320" y="16501"/>
                </a:lnTo>
                <a:lnTo>
                  <a:pt x="100971" y="16575"/>
                </a:lnTo>
                <a:lnTo>
                  <a:pt x="100473" y="16674"/>
                </a:lnTo>
                <a:lnTo>
                  <a:pt x="99128" y="16970"/>
                </a:lnTo>
                <a:lnTo>
                  <a:pt x="98530" y="17118"/>
                </a:lnTo>
                <a:lnTo>
                  <a:pt x="98032" y="17216"/>
                </a:lnTo>
                <a:lnTo>
                  <a:pt x="97135" y="17512"/>
                </a:lnTo>
                <a:lnTo>
                  <a:pt x="96189" y="17808"/>
                </a:lnTo>
                <a:lnTo>
                  <a:pt x="94943" y="18129"/>
                </a:lnTo>
                <a:lnTo>
                  <a:pt x="93449" y="18573"/>
                </a:lnTo>
                <a:lnTo>
                  <a:pt x="91805" y="19017"/>
                </a:lnTo>
                <a:lnTo>
                  <a:pt x="89962" y="19510"/>
                </a:lnTo>
                <a:lnTo>
                  <a:pt x="87970" y="20053"/>
                </a:lnTo>
                <a:lnTo>
                  <a:pt x="85927" y="20620"/>
                </a:lnTo>
                <a:lnTo>
                  <a:pt x="83835" y="21188"/>
                </a:lnTo>
                <a:lnTo>
                  <a:pt x="81743" y="21804"/>
                </a:lnTo>
                <a:lnTo>
                  <a:pt x="79651" y="22396"/>
                </a:lnTo>
                <a:lnTo>
                  <a:pt x="77708" y="23013"/>
                </a:lnTo>
                <a:lnTo>
                  <a:pt x="75765" y="23580"/>
                </a:lnTo>
                <a:lnTo>
                  <a:pt x="74072" y="24147"/>
                </a:lnTo>
                <a:lnTo>
                  <a:pt x="72528" y="24641"/>
                </a:lnTo>
                <a:lnTo>
                  <a:pt x="71282" y="25159"/>
                </a:lnTo>
                <a:lnTo>
                  <a:pt x="70286" y="25578"/>
                </a:lnTo>
                <a:lnTo>
                  <a:pt x="69589" y="25997"/>
                </a:lnTo>
                <a:lnTo>
                  <a:pt x="69090" y="26318"/>
                </a:lnTo>
                <a:lnTo>
                  <a:pt x="68642" y="26713"/>
                </a:lnTo>
                <a:lnTo>
                  <a:pt x="68144" y="27181"/>
                </a:lnTo>
                <a:lnTo>
                  <a:pt x="67696" y="27625"/>
                </a:lnTo>
                <a:lnTo>
                  <a:pt x="67696" y="27724"/>
                </a:lnTo>
                <a:lnTo>
                  <a:pt x="67795" y="27798"/>
                </a:lnTo>
                <a:lnTo>
                  <a:pt x="67845" y="27847"/>
                </a:lnTo>
                <a:lnTo>
                  <a:pt x="67945" y="27921"/>
                </a:lnTo>
                <a:lnTo>
                  <a:pt x="68144" y="27724"/>
                </a:lnTo>
                <a:lnTo>
                  <a:pt x="70435" y="27477"/>
                </a:lnTo>
                <a:lnTo>
                  <a:pt x="72528" y="27107"/>
                </a:lnTo>
                <a:lnTo>
                  <a:pt x="74520" y="26639"/>
                </a:lnTo>
                <a:lnTo>
                  <a:pt x="76363" y="26096"/>
                </a:lnTo>
                <a:lnTo>
                  <a:pt x="78057" y="25529"/>
                </a:lnTo>
                <a:lnTo>
                  <a:pt x="81444" y="24271"/>
                </a:lnTo>
                <a:lnTo>
                  <a:pt x="83188" y="23654"/>
                </a:lnTo>
                <a:lnTo>
                  <a:pt x="84931" y="23112"/>
                </a:lnTo>
                <a:lnTo>
                  <a:pt x="87023" y="22421"/>
                </a:lnTo>
                <a:lnTo>
                  <a:pt x="89016" y="21656"/>
                </a:lnTo>
                <a:lnTo>
                  <a:pt x="90809" y="20818"/>
                </a:lnTo>
                <a:lnTo>
                  <a:pt x="92652" y="20028"/>
                </a:lnTo>
                <a:lnTo>
                  <a:pt x="94645" y="19288"/>
                </a:lnTo>
                <a:lnTo>
                  <a:pt x="97584" y="18425"/>
                </a:lnTo>
                <a:lnTo>
                  <a:pt x="100672" y="17636"/>
                </a:lnTo>
                <a:lnTo>
                  <a:pt x="107148" y="16106"/>
                </a:lnTo>
                <a:lnTo>
                  <a:pt x="107447" y="16032"/>
                </a:lnTo>
                <a:lnTo>
                  <a:pt x="107845" y="15835"/>
                </a:lnTo>
                <a:lnTo>
                  <a:pt x="109190" y="15342"/>
                </a:lnTo>
                <a:lnTo>
                  <a:pt x="109838" y="15046"/>
                </a:lnTo>
                <a:lnTo>
                  <a:pt x="110485" y="14799"/>
                </a:lnTo>
                <a:lnTo>
                  <a:pt x="111033" y="14577"/>
                </a:lnTo>
                <a:lnTo>
                  <a:pt x="111382" y="14429"/>
                </a:lnTo>
                <a:lnTo>
                  <a:pt x="111531" y="14380"/>
                </a:lnTo>
                <a:lnTo>
                  <a:pt x="111531" y="14503"/>
                </a:lnTo>
                <a:lnTo>
                  <a:pt x="111382" y="14676"/>
                </a:lnTo>
                <a:lnTo>
                  <a:pt x="111183" y="14873"/>
                </a:lnTo>
                <a:lnTo>
                  <a:pt x="111033" y="14972"/>
                </a:lnTo>
                <a:lnTo>
                  <a:pt x="110635" y="15514"/>
                </a:lnTo>
                <a:lnTo>
                  <a:pt x="110485" y="16106"/>
                </a:lnTo>
                <a:lnTo>
                  <a:pt x="110585" y="16674"/>
                </a:lnTo>
                <a:lnTo>
                  <a:pt x="110635" y="17290"/>
                </a:lnTo>
                <a:lnTo>
                  <a:pt x="110635" y="17882"/>
                </a:lnTo>
                <a:lnTo>
                  <a:pt x="110386" y="19091"/>
                </a:lnTo>
                <a:lnTo>
                  <a:pt x="109838" y="20201"/>
                </a:lnTo>
                <a:lnTo>
                  <a:pt x="109041" y="21336"/>
                </a:lnTo>
                <a:lnTo>
                  <a:pt x="107945" y="22396"/>
                </a:lnTo>
                <a:lnTo>
                  <a:pt x="106550" y="23383"/>
                </a:lnTo>
                <a:lnTo>
                  <a:pt x="104856" y="24246"/>
                </a:lnTo>
                <a:lnTo>
                  <a:pt x="102963" y="25085"/>
                </a:lnTo>
                <a:lnTo>
                  <a:pt x="100722" y="25775"/>
                </a:lnTo>
                <a:lnTo>
                  <a:pt x="98331" y="26392"/>
                </a:lnTo>
                <a:lnTo>
                  <a:pt x="95691" y="26910"/>
                </a:lnTo>
                <a:lnTo>
                  <a:pt x="92801" y="27255"/>
                </a:lnTo>
                <a:lnTo>
                  <a:pt x="89813" y="27527"/>
                </a:lnTo>
                <a:lnTo>
                  <a:pt x="86625" y="27699"/>
                </a:lnTo>
                <a:lnTo>
                  <a:pt x="83536" y="27798"/>
                </a:lnTo>
                <a:lnTo>
                  <a:pt x="80547" y="27921"/>
                </a:lnTo>
                <a:lnTo>
                  <a:pt x="83636" y="28020"/>
                </a:lnTo>
                <a:lnTo>
                  <a:pt x="86276" y="28217"/>
                </a:lnTo>
                <a:lnTo>
                  <a:pt x="88866" y="28464"/>
                </a:lnTo>
                <a:lnTo>
                  <a:pt x="91357" y="28785"/>
                </a:lnTo>
                <a:lnTo>
                  <a:pt x="93698" y="29229"/>
                </a:lnTo>
                <a:lnTo>
                  <a:pt x="95840" y="29771"/>
                </a:lnTo>
                <a:lnTo>
                  <a:pt x="98181" y="30561"/>
                </a:lnTo>
                <a:lnTo>
                  <a:pt x="100323" y="31473"/>
                </a:lnTo>
                <a:lnTo>
                  <a:pt x="102067" y="32460"/>
                </a:lnTo>
                <a:lnTo>
                  <a:pt x="103611" y="33521"/>
                </a:lnTo>
                <a:lnTo>
                  <a:pt x="104856" y="34581"/>
                </a:lnTo>
                <a:lnTo>
                  <a:pt x="105952" y="35691"/>
                </a:lnTo>
                <a:lnTo>
                  <a:pt x="106749" y="36801"/>
                </a:lnTo>
                <a:lnTo>
                  <a:pt x="107496" y="37911"/>
                </a:lnTo>
                <a:lnTo>
                  <a:pt x="107945" y="38972"/>
                </a:lnTo>
                <a:lnTo>
                  <a:pt x="108293" y="39983"/>
                </a:lnTo>
                <a:lnTo>
                  <a:pt x="108542" y="40945"/>
                </a:lnTo>
                <a:lnTo>
                  <a:pt x="108692" y="41808"/>
                </a:lnTo>
                <a:lnTo>
                  <a:pt x="108692" y="43239"/>
                </a:lnTo>
                <a:lnTo>
                  <a:pt x="108542" y="43782"/>
                </a:lnTo>
                <a:lnTo>
                  <a:pt x="108443" y="44127"/>
                </a:lnTo>
                <a:lnTo>
                  <a:pt x="108293" y="44324"/>
                </a:lnTo>
                <a:lnTo>
                  <a:pt x="108144" y="44324"/>
                </a:lnTo>
                <a:lnTo>
                  <a:pt x="107198" y="43584"/>
                </a:lnTo>
                <a:lnTo>
                  <a:pt x="106201" y="42894"/>
                </a:lnTo>
                <a:lnTo>
                  <a:pt x="105006" y="42252"/>
                </a:lnTo>
                <a:lnTo>
                  <a:pt x="103661" y="41586"/>
                </a:lnTo>
                <a:lnTo>
                  <a:pt x="102067" y="41044"/>
                </a:lnTo>
                <a:lnTo>
                  <a:pt x="100572" y="40649"/>
                </a:lnTo>
                <a:lnTo>
                  <a:pt x="99327" y="40279"/>
                </a:lnTo>
                <a:lnTo>
                  <a:pt x="98082" y="39983"/>
                </a:lnTo>
                <a:lnTo>
                  <a:pt x="96936" y="39736"/>
                </a:lnTo>
                <a:lnTo>
                  <a:pt x="93599" y="38972"/>
                </a:lnTo>
                <a:lnTo>
                  <a:pt x="92353" y="38676"/>
                </a:lnTo>
                <a:lnTo>
                  <a:pt x="91108" y="38355"/>
                </a:lnTo>
                <a:lnTo>
                  <a:pt x="89713" y="37911"/>
                </a:lnTo>
                <a:lnTo>
                  <a:pt x="86425" y="36826"/>
                </a:lnTo>
                <a:lnTo>
                  <a:pt x="84533" y="36110"/>
                </a:lnTo>
                <a:lnTo>
                  <a:pt x="82291" y="35223"/>
                </a:lnTo>
                <a:lnTo>
                  <a:pt x="81046" y="34655"/>
                </a:lnTo>
                <a:lnTo>
                  <a:pt x="79750" y="33891"/>
                </a:lnTo>
                <a:lnTo>
                  <a:pt x="75566" y="31251"/>
                </a:lnTo>
                <a:lnTo>
                  <a:pt x="74171" y="30511"/>
                </a:lnTo>
                <a:lnTo>
                  <a:pt x="72677" y="29870"/>
                </a:lnTo>
                <a:lnTo>
                  <a:pt x="71282" y="29475"/>
                </a:lnTo>
                <a:lnTo>
                  <a:pt x="69539" y="29130"/>
                </a:lnTo>
                <a:lnTo>
                  <a:pt x="67795" y="28859"/>
                </a:lnTo>
                <a:lnTo>
                  <a:pt x="67546" y="28859"/>
                </a:lnTo>
                <a:lnTo>
                  <a:pt x="67247" y="29155"/>
                </a:lnTo>
                <a:lnTo>
                  <a:pt x="67198" y="29401"/>
                </a:lnTo>
                <a:lnTo>
                  <a:pt x="67048" y="29673"/>
                </a:lnTo>
                <a:lnTo>
                  <a:pt x="66948" y="29771"/>
                </a:lnTo>
                <a:lnTo>
                  <a:pt x="66899" y="30067"/>
                </a:lnTo>
                <a:lnTo>
                  <a:pt x="66650" y="30511"/>
                </a:lnTo>
                <a:lnTo>
                  <a:pt x="66450" y="31005"/>
                </a:lnTo>
                <a:lnTo>
                  <a:pt x="66002" y="32090"/>
                </a:lnTo>
                <a:lnTo>
                  <a:pt x="65853" y="32583"/>
                </a:lnTo>
                <a:lnTo>
                  <a:pt x="65006" y="35050"/>
                </a:lnTo>
                <a:lnTo>
                  <a:pt x="64009" y="37566"/>
                </a:lnTo>
                <a:lnTo>
                  <a:pt x="63063" y="40032"/>
                </a:lnTo>
                <a:lnTo>
                  <a:pt x="61818" y="43930"/>
                </a:lnTo>
                <a:lnTo>
                  <a:pt x="60672" y="47876"/>
                </a:lnTo>
                <a:lnTo>
                  <a:pt x="61618" y="47531"/>
                </a:lnTo>
                <a:lnTo>
                  <a:pt x="62465" y="47161"/>
                </a:lnTo>
                <a:lnTo>
                  <a:pt x="63013" y="46865"/>
                </a:lnTo>
                <a:lnTo>
                  <a:pt x="63312" y="46495"/>
                </a:lnTo>
                <a:lnTo>
                  <a:pt x="63511" y="46150"/>
                </a:lnTo>
                <a:lnTo>
                  <a:pt x="63810" y="45780"/>
                </a:lnTo>
                <a:lnTo>
                  <a:pt x="64408" y="45336"/>
                </a:lnTo>
                <a:lnTo>
                  <a:pt x="65205" y="45015"/>
                </a:lnTo>
                <a:lnTo>
                  <a:pt x="66151" y="44793"/>
                </a:lnTo>
                <a:lnTo>
                  <a:pt x="67198" y="44719"/>
                </a:lnTo>
                <a:lnTo>
                  <a:pt x="68194" y="44793"/>
                </a:lnTo>
                <a:lnTo>
                  <a:pt x="69240" y="44966"/>
                </a:lnTo>
                <a:lnTo>
                  <a:pt x="69439" y="45040"/>
                </a:lnTo>
                <a:lnTo>
                  <a:pt x="70336" y="45262"/>
                </a:lnTo>
                <a:lnTo>
                  <a:pt x="70585" y="45336"/>
                </a:lnTo>
                <a:lnTo>
                  <a:pt x="70784" y="45508"/>
                </a:lnTo>
                <a:lnTo>
                  <a:pt x="70933" y="45706"/>
                </a:lnTo>
                <a:lnTo>
                  <a:pt x="70983" y="45854"/>
                </a:lnTo>
                <a:lnTo>
                  <a:pt x="70983" y="46100"/>
                </a:lnTo>
                <a:lnTo>
                  <a:pt x="71083" y="46347"/>
                </a:lnTo>
                <a:lnTo>
                  <a:pt x="71083" y="46618"/>
                </a:lnTo>
                <a:lnTo>
                  <a:pt x="70734" y="47112"/>
                </a:lnTo>
                <a:lnTo>
                  <a:pt x="70136" y="47531"/>
                </a:lnTo>
                <a:lnTo>
                  <a:pt x="69339" y="47852"/>
                </a:lnTo>
                <a:lnTo>
                  <a:pt x="68343" y="48073"/>
                </a:lnTo>
                <a:lnTo>
                  <a:pt x="67247" y="48172"/>
                </a:lnTo>
                <a:lnTo>
                  <a:pt x="66151" y="48221"/>
                </a:lnTo>
                <a:lnTo>
                  <a:pt x="65404" y="48172"/>
                </a:lnTo>
                <a:lnTo>
                  <a:pt x="64707" y="48098"/>
                </a:lnTo>
                <a:lnTo>
                  <a:pt x="63860" y="48024"/>
                </a:lnTo>
                <a:lnTo>
                  <a:pt x="63163" y="48073"/>
                </a:lnTo>
                <a:lnTo>
                  <a:pt x="62266" y="48221"/>
                </a:lnTo>
                <a:lnTo>
                  <a:pt x="61320" y="48468"/>
                </a:lnTo>
                <a:lnTo>
                  <a:pt x="60423" y="48715"/>
                </a:lnTo>
                <a:lnTo>
                  <a:pt x="60273" y="49159"/>
                </a:lnTo>
                <a:lnTo>
                  <a:pt x="60074" y="49627"/>
                </a:lnTo>
                <a:lnTo>
                  <a:pt x="58729" y="54857"/>
                </a:lnTo>
                <a:lnTo>
                  <a:pt x="57633" y="60110"/>
                </a:lnTo>
                <a:lnTo>
                  <a:pt x="57185" y="62873"/>
                </a:lnTo>
                <a:lnTo>
                  <a:pt x="56836" y="65562"/>
                </a:lnTo>
                <a:lnTo>
                  <a:pt x="56637" y="68250"/>
                </a:lnTo>
                <a:lnTo>
                  <a:pt x="56338" y="71013"/>
                </a:lnTo>
                <a:lnTo>
                  <a:pt x="55890" y="73923"/>
                </a:lnTo>
                <a:lnTo>
                  <a:pt x="54993" y="79893"/>
                </a:lnTo>
                <a:lnTo>
                  <a:pt x="54694" y="82803"/>
                </a:lnTo>
                <a:lnTo>
                  <a:pt x="54645" y="84727"/>
                </a:lnTo>
                <a:lnTo>
                  <a:pt x="54495" y="86750"/>
                </a:lnTo>
                <a:lnTo>
                  <a:pt x="54246" y="88871"/>
                </a:lnTo>
                <a:lnTo>
                  <a:pt x="54196" y="90943"/>
                </a:lnTo>
                <a:lnTo>
                  <a:pt x="54097" y="92990"/>
                </a:lnTo>
                <a:lnTo>
                  <a:pt x="54097" y="94914"/>
                </a:lnTo>
                <a:lnTo>
                  <a:pt x="54196" y="96073"/>
                </a:lnTo>
                <a:lnTo>
                  <a:pt x="54346" y="97455"/>
                </a:lnTo>
                <a:lnTo>
                  <a:pt x="54495" y="98935"/>
                </a:lnTo>
                <a:lnTo>
                  <a:pt x="54694" y="100439"/>
                </a:lnTo>
                <a:lnTo>
                  <a:pt x="55591" y="99601"/>
                </a:lnTo>
                <a:lnTo>
                  <a:pt x="56388" y="98861"/>
                </a:lnTo>
                <a:lnTo>
                  <a:pt x="57185" y="98219"/>
                </a:lnTo>
                <a:lnTo>
                  <a:pt x="58281" y="97381"/>
                </a:lnTo>
                <a:lnTo>
                  <a:pt x="59427" y="96690"/>
                </a:lnTo>
                <a:lnTo>
                  <a:pt x="60523" y="96024"/>
                </a:lnTo>
                <a:lnTo>
                  <a:pt x="61469" y="95383"/>
                </a:lnTo>
                <a:lnTo>
                  <a:pt x="62266" y="94643"/>
                </a:lnTo>
                <a:lnTo>
                  <a:pt x="63661" y="93311"/>
                </a:lnTo>
                <a:lnTo>
                  <a:pt x="65255" y="92028"/>
                </a:lnTo>
                <a:lnTo>
                  <a:pt x="66948" y="90770"/>
                </a:lnTo>
                <a:lnTo>
                  <a:pt x="68792" y="89463"/>
                </a:lnTo>
                <a:lnTo>
                  <a:pt x="70635" y="88106"/>
                </a:lnTo>
                <a:lnTo>
                  <a:pt x="72528" y="86725"/>
                </a:lnTo>
                <a:lnTo>
                  <a:pt x="74520" y="85344"/>
                </a:lnTo>
                <a:lnTo>
                  <a:pt x="76662" y="84036"/>
                </a:lnTo>
                <a:lnTo>
                  <a:pt x="78854" y="82803"/>
                </a:lnTo>
                <a:lnTo>
                  <a:pt x="81145" y="81669"/>
                </a:lnTo>
                <a:lnTo>
                  <a:pt x="84134" y="80509"/>
                </a:lnTo>
                <a:lnTo>
                  <a:pt x="87222" y="79523"/>
                </a:lnTo>
                <a:lnTo>
                  <a:pt x="90410" y="78733"/>
                </a:lnTo>
                <a:lnTo>
                  <a:pt x="93698" y="78166"/>
                </a:lnTo>
                <a:lnTo>
                  <a:pt x="96936" y="77821"/>
                </a:lnTo>
                <a:lnTo>
                  <a:pt x="100174" y="77673"/>
                </a:lnTo>
                <a:lnTo>
                  <a:pt x="103362" y="77747"/>
                </a:lnTo>
                <a:lnTo>
                  <a:pt x="106600" y="78043"/>
                </a:lnTo>
                <a:lnTo>
                  <a:pt x="109688" y="78511"/>
                </a:lnTo>
                <a:lnTo>
                  <a:pt x="112727" y="79202"/>
                </a:lnTo>
                <a:lnTo>
                  <a:pt x="113424" y="79424"/>
                </a:lnTo>
                <a:lnTo>
                  <a:pt x="114321" y="79695"/>
                </a:lnTo>
                <a:lnTo>
                  <a:pt x="115267" y="80041"/>
                </a:lnTo>
                <a:lnTo>
                  <a:pt x="116214" y="80386"/>
                </a:lnTo>
                <a:lnTo>
                  <a:pt x="117210" y="80805"/>
                </a:lnTo>
                <a:lnTo>
                  <a:pt x="118057" y="81126"/>
                </a:lnTo>
                <a:lnTo>
                  <a:pt x="118804" y="81447"/>
                </a:lnTo>
                <a:lnTo>
                  <a:pt x="119452" y="81693"/>
                </a:lnTo>
                <a:lnTo>
                  <a:pt x="119850" y="81841"/>
                </a:lnTo>
                <a:lnTo>
                  <a:pt x="120000" y="81915"/>
                </a:lnTo>
                <a:lnTo>
                  <a:pt x="119750" y="81915"/>
                </a:lnTo>
                <a:lnTo>
                  <a:pt x="119252" y="81965"/>
                </a:lnTo>
                <a:lnTo>
                  <a:pt x="118455" y="82039"/>
                </a:lnTo>
                <a:lnTo>
                  <a:pt x="117509" y="82063"/>
                </a:lnTo>
                <a:lnTo>
                  <a:pt x="116463" y="82137"/>
                </a:lnTo>
                <a:lnTo>
                  <a:pt x="114570" y="82285"/>
                </a:lnTo>
                <a:lnTo>
                  <a:pt x="113872" y="82335"/>
                </a:lnTo>
                <a:lnTo>
                  <a:pt x="113424" y="82359"/>
                </a:lnTo>
                <a:lnTo>
                  <a:pt x="108891" y="82877"/>
                </a:lnTo>
                <a:lnTo>
                  <a:pt x="104508" y="83371"/>
                </a:lnTo>
                <a:lnTo>
                  <a:pt x="100074" y="83963"/>
                </a:lnTo>
                <a:lnTo>
                  <a:pt x="95740" y="84678"/>
                </a:lnTo>
                <a:lnTo>
                  <a:pt x="91407" y="85566"/>
                </a:lnTo>
                <a:lnTo>
                  <a:pt x="87372" y="86429"/>
                </a:lnTo>
                <a:lnTo>
                  <a:pt x="83636" y="87366"/>
                </a:lnTo>
                <a:lnTo>
                  <a:pt x="79900" y="88353"/>
                </a:lnTo>
                <a:lnTo>
                  <a:pt x="76313" y="89463"/>
                </a:lnTo>
                <a:lnTo>
                  <a:pt x="72826" y="90696"/>
                </a:lnTo>
                <a:lnTo>
                  <a:pt x="69688" y="92078"/>
                </a:lnTo>
                <a:lnTo>
                  <a:pt x="66600" y="93558"/>
                </a:lnTo>
                <a:lnTo>
                  <a:pt x="63511" y="95235"/>
                </a:lnTo>
                <a:lnTo>
                  <a:pt x="60423" y="97060"/>
                </a:lnTo>
                <a:lnTo>
                  <a:pt x="59775" y="97455"/>
                </a:lnTo>
                <a:lnTo>
                  <a:pt x="58978" y="97973"/>
                </a:lnTo>
                <a:lnTo>
                  <a:pt x="58132" y="98540"/>
                </a:lnTo>
                <a:lnTo>
                  <a:pt x="57434" y="99206"/>
                </a:lnTo>
                <a:lnTo>
                  <a:pt x="56488" y="100168"/>
                </a:lnTo>
                <a:lnTo>
                  <a:pt x="55641" y="101204"/>
                </a:lnTo>
                <a:lnTo>
                  <a:pt x="55242" y="104583"/>
                </a:lnTo>
                <a:lnTo>
                  <a:pt x="55242" y="104731"/>
                </a:lnTo>
                <a:lnTo>
                  <a:pt x="55292" y="104830"/>
                </a:lnTo>
                <a:lnTo>
                  <a:pt x="55292" y="104953"/>
                </a:lnTo>
                <a:lnTo>
                  <a:pt x="55342" y="105891"/>
                </a:lnTo>
                <a:lnTo>
                  <a:pt x="55491" y="107099"/>
                </a:lnTo>
                <a:lnTo>
                  <a:pt x="55641" y="108406"/>
                </a:lnTo>
                <a:lnTo>
                  <a:pt x="55890" y="109812"/>
                </a:lnTo>
                <a:lnTo>
                  <a:pt x="56039" y="111268"/>
                </a:lnTo>
                <a:lnTo>
                  <a:pt x="56189" y="112698"/>
                </a:lnTo>
                <a:lnTo>
                  <a:pt x="56388" y="114080"/>
                </a:lnTo>
                <a:lnTo>
                  <a:pt x="56737" y="117064"/>
                </a:lnTo>
                <a:lnTo>
                  <a:pt x="57135" y="120000"/>
                </a:lnTo>
                <a:lnTo>
                  <a:pt x="55093" y="120000"/>
                </a:lnTo>
                <a:lnTo>
                  <a:pt x="55093" y="119753"/>
                </a:lnTo>
                <a:lnTo>
                  <a:pt x="54794" y="117829"/>
                </a:lnTo>
                <a:lnTo>
                  <a:pt x="54346" y="114104"/>
                </a:lnTo>
                <a:lnTo>
                  <a:pt x="54097" y="112180"/>
                </a:lnTo>
                <a:lnTo>
                  <a:pt x="53748" y="110133"/>
                </a:lnTo>
                <a:lnTo>
                  <a:pt x="53399" y="107963"/>
                </a:lnTo>
                <a:lnTo>
                  <a:pt x="53100" y="105743"/>
                </a:lnTo>
                <a:lnTo>
                  <a:pt x="52801" y="103572"/>
                </a:lnTo>
                <a:lnTo>
                  <a:pt x="52552" y="101525"/>
                </a:lnTo>
                <a:lnTo>
                  <a:pt x="52503" y="100390"/>
                </a:lnTo>
                <a:lnTo>
                  <a:pt x="52403" y="99453"/>
                </a:lnTo>
                <a:lnTo>
                  <a:pt x="52353" y="98614"/>
                </a:lnTo>
                <a:lnTo>
                  <a:pt x="52204" y="97159"/>
                </a:lnTo>
                <a:lnTo>
                  <a:pt x="52154" y="96394"/>
                </a:lnTo>
                <a:lnTo>
                  <a:pt x="52054" y="95605"/>
                </a:lnTo>
                <a:lnTo>
                  <a:pt x="52004" y="94618"/>
                </a:lnTo>
                <a:lnTo>
                  <a:pt x="52004" y="92176"/>
                </a:lnTo>
                <a:lnTo>
                  <a:pt x="52054" y="90696"/>
                </a:lnTo>
                <a:lnTo>
                  <a:pt x="52054" y="89044"/>
                </a:lnTo>
                <a:lnTo>
                  <a:pt x="52154" y="87317"/>
                </a:lnTo>
                <a:lnTo>
                  <a:pt x="52303" y="85516"/>
                </a:lnTo>
                <a:lnTo>
                  <a:pt x="51755" y="84949"/>
                </a:lnTo>
                <a:lnTo>
                  <a:pt x="51108" y="84480"/>
                </a:lnTo>
                <a:lnTo>
                  <a:pt x="50361" y="83963"/>
                </a:lnTo>
                <a:lnTo>
                  <a:pt x="49564" y="83568"/>
                </a:lnTo>
                <a:lnTo>
                  <a:pt x="48468" y="83149"/>
                </a:lnTo>
                <a:lnTo>
                  <a:pt x="47123" y="82803"/>
                </a:lnTo>
                <a:lnTo>
                  <a:pt x="45728" y="82458"/>
                </a:lnTo>
                <a:lnTo>
                  <a:pt x="44283" y="82137"/>
                </a:lnTo>
                <a:lnTo>
                  <a:pt x="42889" y="81841"/>
                </a:lnTo>
                <a:lnTo>
                  <a:pt x="41544" y="81521"/>
                </a:lnTo>
                <a:lnTo>
                  <a:pt x="40547" y="81200"/>
                </a:lnTo>
                <a:lnTo>
                  <a:pt x="39302" y="80682"/>
                </a:lnTo>
                <a:lnTo>
                  <a:pt x="38206" y="80213"/>
                </a:lnTo>
                <a:lnTo>
                  <a:pt x="37160" y="79819"/>
                </a:lnTo>
                <a:lnTo>
                  <a:pt x="37061" y="82976"/>
                </a:lnTo>
                <a:lnTo>
                  <a:pt x="37011" y="86108"/>
                </a:lnTo>
                <a:lnTo>
                  <a:pt x="36811" y="92941"/>
                </a:lnTo>
                <a:lnTo>
                  <a:pt x="36811" y="94174"/>
                </a:lnTo>
                <a:lnTo>
                  <a:pt x="36861" y="94988"/>
                </a:lnTo>
                <a:lnTo>
                  <a:pt x="36861" y="96641"/>
                </a:lnTo>
                <a:lnTo>
                  <a:pt x="36911" y="97455"/>
                </a:lnTo>
                <a:lnTo>
                  <a:pt x="36911" y="98836"/>
                </a:lnTo>
                <a:lnTo>
                  <a:pt x="37011" y="99379"/>
                </a:lnTo>
                <a:lnTo>
                  <a:pt x="37011" y="99921"/>
                </a:lnTo>
                <a:lnTo>
                  <a:pt x="37160" y="100168"/>
                </a:lnTo>
                <a:lnTo>
                  <a:pt x="37210" y="100612"/>
                </a:lnTo>
                <a:lnTo>
                  <a:pt x="37459" y="101130"/>
                </a:lnTo>
                <a:lnTo>
                  <a:pt x="37658" y="101697"/>
                </a:lnTo>
                <a:lnTo>
                  <a:pt x="38107" y="102955"/>
                </a:lnTo>
                <a:lnTo>
                  <a:pt x="38904" y="104805"/>
                </a:lnTo>
                <a:lnTo>
                  <a:pt x="40547" y="108579"/>
                </a:lnTo>
                <a:lnTo>
                  <a:pt x="41245" y="110404"/>
                </a:lnTo>
                <a:lnTo>
                  <a:pt x="41942" y="112082"/>
                </a:lnTo>
                <a:lnTo>
                  <a:pt x="42938" y="114573"/>
                </a:lnTo>
                <a:lnTo>
                  <a:pt x="43885" y="117188"/>
                </a:lnTo>
                <a:lnTo>
                  <a:pt x="44931" y="119926"/>
                </a:lnTo>
                <a:lnTo>
                  <a:pt x="42938" y="119926"/>
                </a:lnTo>
                <a:lnTo>
                  <a:pt x="42640" y="119136"/>
                </a:lnTo>
                <a:lnTo>
                  <a:pt x="42291" y="118174"/>
                </a:lnTo>
                <a:lnTo>
                  <a:pt x="41843" y="117089"/>
                </a:lnTo>
                <a:lnTo>
                  <a:pt x="41344" y="115880"/>
                </a:lnTo>
                <a:lnTo>
                  <a:pt x="40846" y="114573"/>
                </a:lnTo>
                <a:lnTo>
                  <a:pt x="40298" y="113241"/>
                </a:lnTo>
                <a:lnTo>
                  <a:pt x="39701" y="111810"/>
                </a:lnTo>
                <a:lnTo>
                  <a:pt x="39202" y="110404"/>
                </a:lnTo>
                <a:lnTo>
                  <a:pt x="38605" y="108974"/>
                </a:lnTo>
                <a:lnTo>
                  <a:pt x="38107" y="107568"/>
                </a:lnTo>
                <a:lnTo>
                  <a:pt x="37509" y="106211"/>
                </a:lnTo>
                <a:lnTo>
                  <a:pt x="37011" y="104953"/>
                </a:lnTo>
                <a:lnTo>
                  <a:pt x="36562" y="103769"/>
                </a:lnTo>
                <a:lnTo>
                  <a:pt x="36214" y="102733"/>
                </a:lnTo>
                <a:lnTo>
                  <a:pt x="35815" y="101821"/>
                </a:lnTo>
                <a:lnTo>
                  <a:pt x="35516" y="101056"/>
                </a:lnTo>
                <a:lnTo>
                  <a:pt x="35168" y="100143"/>
                </a:lnTo>
                <a:lnTo>
                  <a:pt x="34520" y="99773"/>
                </a:lnTo>
                <a:lnTo>
                  <a:pt x="33623" y="99354"/>
                </a:lnTo>
                <a:lnTo>
                  <a:pt x="32727" y="98861"/>
                </a:lnTo>
                <a:lnTo>
                  <a:pt x="31780" y="98392"/>
                </a:lnTo>
                <a:lnTo>
                  <a:pt x="30933" y="97923"/>
                </a:lnTo>
                <a:lnTo>
                  <a:pt x="30087" y="97529"/>
                </a:lnTo>
                <a:lnTo>
                  <a:pt x="29389" y="97208"/>
                </a:lnTo>
                <a:lnTo>
                  <a:pt x="28941" y="96937"/>
                </a:lnTo>
                <a:lnTo>
                  <a:pt x="26948" y="95950"/>
                </a:lnTo>
                <a:lnTo>
                  <a:pt x="26351" y="95753"/>
                </a:lnTo>
                <a:lnTo>
                  <a:pt x="24159" y="95309"/>
                </a:lnTo>
                <a:lnTo>
                  <a:pt x="22316" y="94988"/>
                </a:lnTo>
                <a:lnTo>
                  <a:pt x="20473" y="94618"/>
                </a:lnTo>
                <a:lnTo>
                  <a:pt x="16886" y="93952"/>
                </a:lnTo>
                <a:lnTo>
                  <a:pt x="13349" y="93311"/>
                </a:lnTo>
                <a:lnTo>
                  <a:pt x="12652" y="93163"/>
                </a:lnTo>
                <a:lnTo>
                  <a:pt x="11008" y="92867"/>
                </a:lnTo>
                <a:lnTo>
                  <a:pt x="10211" y="92842"/>
                </a:lnTo>
                <a:lnTo>
                  <a:pt x="9613" y="92867"/>
                </a:lnTo>
                <a:lnTo>
                  <a:pt x="8318" y="93163"/>
                </a:lnTo>
                <a:lnTo>
                  <a:pt x="7721" y="93262"/>
                </a:lnTo>
                <a:lnTo>
                  <a:pt x="6674" y="93336"/>
                </a:lnTo>
                <a:lnTo>
                  <a:pt x="5728" y="93311"/>
                </a:lnTo>
                <a:lnTo>
                  <a:pt x="4782" y="93163"/>
                </a:lnTo>
                <a:lnTo>
                  <a:pt x="3985" y="92941"/>
                </a:lnTo>
                <a:lnTo>
                  <a:pt x="3287" y="92571"/>
                </a:lnTo>
                <a:lnTo>
                  <a:pt x="2839" y="92152"/>
                </a:lnTo>
                <a:lnTo>
                  <a:pt x="2789" y="91782"/>
                </a:lnTo>
                <a:lnTo>
                  <a:pt x="2739" y="91387"/>
                </a:lnTo>
                <a:lnTo>
                  <a:pt x="2739" y="91239"/>
                </a:lnTo>
                <a:lnTo>
                  <a:pt x="2789" y="91017"/>
                </a:lnTo>
                <a:lnTo>
                  <a:pt x="2988" y="90844"/>
                </a:lnTo>
                <a:lnTo>
                  <a:pt x="3138" y="90721"/>
                </a:lnTo>
                <a:lnTo>
                  <a:pt x="3387" y="90647"/>
                </a:lnTo>
                <a:lnTo>
                  <a:pt x="3586" y="90548"/>
                </a:lnTo>
                <a:lnTo>
                  <a:pt x="3835" y="90474"/>
                </a:lnTo>
                <a:lnTo>
                  <a:pt x="4034" y="90351"/>
                </a:lnTo>
                <a:lnTo>
                  <a:pt x="4831" y="90080"/>
                </a:lnTo>
                <a:lnTo>
                  <a:pt x="5728" y="89932"/>
                </a:lnTo>
                <a:lnTo>
                  <a:pt x="6674" y="89932"/>
                </a:lnTo>
                <a:lnTo>
                  <a:pt x="7571" y="90030"/>
                </a:lnTo>
                <a:lnTo>
                  <a:pt x="8368" y="90277"/>
                </a:lnTo>
                <a:lnTo>
                  <a:pt x="9016" y="90647"/>
                </a:lnTo>
                <a:lnTo>
                  <a:pt x="9414" y="90968"/>
                </a:lnTo>
                <a:lnTo>
                  <a:pt x="9713" y="91313"/>
                </a:lnTo>
                <a:lnTo>
                  <a:pt x="10062" y="91634"/>
                </a:lnTo>
                <a:lnTo>
                  <a:pt x="10510" y="91880"/>
                </a:lnTo>
                <a:lnTo>
                  <a:pt x="11805" y="92300"/>
                </a:lnTo>
                <a:lnTo>
                  <a:pt x="13150" y="92620"/>
                </a:lnTo>
                <a:lnTo>
                  <a:pt x="16239" y="93311"/>
                </a:lnTo>
                <a:lnTo>
                  <a:pt x="19377" y="93952"/>
                </a:lnTo>
                <a:lnTo>
                  <a:pt x="22914" y="94569"/>
                </a:lnTo>
                <a:lnTo>
                  <a:pt x="24059" y="94791"/>
                </a:lnTo>
                <a:lnTo>
                  <a:pt x="25255" y="94865"/>
                </a:lnTo>
                <a:lnTo>
                  <a:pt x="25554" y="94766"/>
                </a:lnTo>
                <a:lnTo>
                  <a:pt x="25753" y="94544"/>
                </a:lnTo>
                <a:lnTo>
                  <a:pt x="25902" y="94224"/>
                </a:lnTo>
                <a:lnTo>
                  <a:pt x="26002" y="93780"/>
                </a:lnTo>
                <a:lnTo>
                  <a:pt x="26002" y="93336"/>
                </a:lnTo>
                <a:lnTo>
                  <a:pt x="26052" y="92867"/>
                </a:lnTo>
                <a:lnTo>
                  <a:pt x="26151" y="91560"/>
                </a:lnTo>
                <a:lnTo>
                  <a:pt x="26151" y="90203"/>
                </a:lnTo>
                <a:lnTo>
                  <a:pt x="26052" y="88896"/>
                </a:lnTo>
                <a:lnTo>
                  <a:pt x="26052" y="88131"/>
                </a:lnTo>
                <a:lnTo>
                  <a:pt x="25902" y="87342"/>
                </a:lnTo>
                <a:lnTo>
                  <a:pt x="25853" y="87243"/>
                </a:lnTo>
                <a:lnTo>
                  <a:pt x="25255" y="86947"/>
                </a:lnTo>
                <a:lnTo>
                  <a:pt x="25105" y="86824"/>
                </a:lnTo>
                <a:lnTo>
                  <a:pt x="25056" y="86725"/>
                </a:lnTo>
                <a:lnTo>
                  <a:pt x="25056" y="86552"/>
                </a:lnTo>
                <a:lnTo>
                  <a:pt x="24956" y="86429"/>
                </a:lnTo>
                <a:lnTo>
                  <a:pt x="24059" y="85985"/>
                </a:lnTo>
                <a:lnTo>
                  <a:pt x="23561" y="85788"/>
                </a:lnTo>
                <a:lnTo>
                  <a:pt x="23212" y="85516"/>
                </a:lnTo>
                <a:lnTo>
                  <a:pt x="22963" y="85171"/>
                </a:lnTo>
                <a:lnTo>
                  <a:pt x="22814" y="84752"/>
                </a:lnTo>
                <a:lnTo>
                  <a:pt x="22814" y="84357"/>
                </a:lnTo>
                <a:lnTo>
                  <a:pt x="22963" y="83963"/>
                </a:lnTo>
                <a:lnTo>
                  <a:pt x="23262" y="83568"/>
                </a:lnTo>
                <a:lnTo>
                  <a:pt x="23661" y="83149"/>
                </a:lnTo>
                <a:lnTo>
                  <a:pt x="24159" y="82828"/>
                </a:lnTo>
                <a:lnTo>
                  <a:pt x="24458" y="82729"/>
                </a:lnTo>
                <a:lnTo>
                  <a:pt x="24806" y="82581"/>
                </a:lnTo>
                <a:lnTo>
                  <a:pt x="25853" y="82211"/>
                </a:lnTo>
                <a:lnTo>
                  <a:pt x="26899" y="81965"/>
                </a:lnTo>
                <a:lnTo>
                  <a:pt x="27247" y="81915"/>
                </a:lnTo>
                <a:lnTo>
                  <a:pt x="27397" y="81965"/>
                </a:lnTo>
                <a:lnTo>
                  <a:pt x="27696" y="82187"/>
                </a:lnTo>
                <a:lnTo>
                  <a:pt x="28144" y="82359"/>
                </a:lnTo>
                <a:lnTo>
                  <a:pt x="28692" y="82458"/>
                </a:lnTo>
                <a:lnTo>
                  <a:pt x="29140" y="82606"/>
                </a:lnTo>
                <a:lnTo>
                  <a:pt x="30037" y="83025"/>
                </a:lnTo>
                <a:lnTo>
                  <a:pt x="30684" y="83445"/>
                </a:lnTo>
                <a:lnTo>
                  <a:pt x="31083" y="83913"/>
                </a:lnTo>
                <a:lnTo>
                  <a:pt x="31183" y="84480"/>
                </a:lnTo>
                <a:lnTo>
                  <a:pt x="30983" y="85048"/>
                </a:lnTo>
                <a:lnTo>
                  <a:pt x="30635" y="85516"/>
                </a:lnTo>
                <a:lnTo>
                  <a:pt x="30087" y="85960"/>
                </a:lnTo>
                <a:lnTo>
                  <a:pt x="29290" y="86281"/>
                </a:lnTo>
                <a:lnTo>
                  <a:pt x="28642" y="86478"/>
                </a:lnTo>
                <a:lnTo>
                  <a:pt x="28144" y="86651"/>
                </a:lnTo>
                <a:lnTo>
                  <a:pt x="27696" y="86947"/>
                </a:lnTo>
                <a:lnTo>
                  <a:pt x="27297" y="87342"/>
                </a:lnTo>
                <a:lnTo>
                  <a:pt x="27148" y="87810"/>
                </a:lnTo>
                <a:lnTo>
                  <a:pt x="27148" y="88772"/>
                </a:lnTo>
                <a:lnTo>
                  <a:pt x="27098" y="89636"/>
                </a:lnTo>
                <a:lnTo>
                  <a:pt x="27098" y="90548"/>
                </a:lnTo>
                <a:lnTo>
                  <a:pt x="26948" y="92226"/>
                </a:lnTo>
                <a:lnTo>
                  <a:pt x="26948" y="93878"/>
                </a:lnTo>
                <a:lnTo>
                  <a:pt x="27098" y="94569"/>
                </a:lnTo>
                <a:lnTo>
                  <a:pt x="27397" y="95186"/>
                </a:lnTo>
                <a:lnTo>
                  <a:pt x="28044" y="95753"/>
                </a:lnTo>
                <a:lnTo>
                  <a:pt x="28991" y="96246"/>
                </a:lnTo>
                <a:lnTo>
                  <a:pt x="31731" y="97603"/>
                </a:lnTo>
                <a:lnTo>
                  <a:pt x="32577" y="97997"/>
                </a:lnTo>
                <a:lnTo>
                  <a:pt x="33474" y="98441"/>
                </a:lnTo>
                <a:lnTo>
                  <a:pt x="34371" y="98836"/>
                </a:lnTo>
                <a:lnTo>
                  <a:pt x="35118" y="99157"/>
                </a:lnTo>
                <a:lnTo>
                  <a:pt x="35018" y="98244"/>
                </a:lnTo>
                <a:lnTo>
                  <a:pt x="35018" y="95950"/>
                </a:lnTo>
                <a:lnTo>
                  <a:pt x="35118" y="94791"/>
                </a:lnTo>
                <a:lnTo>
                  <a:pt x="35168" y="93706"/>
                </a:lnTo>
                <a:lnTo>
                  <a:pt x="35168" y="89956"/>
                </a:lnTo>
                <a:lnTo>
                  <a:pt x="35466" y="83790"/>
                </a:lnTo>
                <a:lnTo>
                  <a:pt x="35666" y="79153"/>
                </a:lnTo>
                <a:lnTo>
                  <a:pt x="34570" y="78585"/>
                </a:lnTo>
                <a:lnTo>
                  <a:pt x="33623" y="78067"/>
                </a:lnTo>
                <a:lnTo>
                  <a:pt x="32876" y="77549"/>
                </a:lnTo>
                <a:lnTo>
                  <a:pt x="32079" y="77081"/>
                </a:lnTo>
                <a:lnTo>
                  <a:pt x="31332" y="76612"/>
                </a:lnTo>
                <a:lnTo>
                  <a:pt x="30386" y="76069"/>
                </a:lnTo>
                <a:lnTo>
                  <a:pt x="29290" y="75477"/>
                </a:lnTo>
                <a:lnTo>
                  <a:pt x="27995" y="74935"/>
                </a:lnTo>
                <a:lnTo>
                  <a:pt x="26600" y="74515"/>
                </a:lnTo>
                <a:lnTo>
                  <a:pt x="25205" y="74219"/>
                </a:lnTo>
                <a:lnTo>
                  <a:pt x="23711" y="73948"/>
                </a:lnTo>
                <a:lnTo>
                  <a:pt x="23711" y="73874"/>
                </a:lnTo>
                <a:lnTo>
                  <a:pt x="24059" y="73751"/>
                </a:lnTo>
                <a:lnTo>
                  <a:pt x="24657" y="73603"/>
                </a:lnTo>
                <a:lnTo>
                  <a:pt x="25603" y="73381"/>
                </a:lnTo>
                <a:lnTo>
                  <a:pt x="26749" y="73159"/>
                </a:lnTo>
                <a:lnTo>
                  <a:pt x="28044" y="72937"/>
                </a:lnTo>
                <a:lnTo>
                  <a:pt x="29539" y="72764"/>
                </a:lnTo>
                <a:lnTo>
                  <a:pt x="31133" y="72616"/>
                </a:lnTo>
                <a:lnTo>
                  <a:pt x="32876" y="72542"/>
                </a:lnTo>
                <a:lnTo>
                  <a:pt x="34669" y="72493"/>
                </a:lnTo>
                <a:lnTo>
                  <a:pt x="36513" y="72616"/>
                </a:lnTo>
                <a:lnTo>
                  <a:pt x="36562" y="72295"/>
                </a:lnTo>
                <a:lnTo>
                  <a:pt x="36662" y="71876"/>
                </a:lnTo>
                <a:lnTo>
                  <a:pt x="36662" y="70495"/>
                </a:lnTo>
                <a:lnTo>
                  <a:pt x="37061" y="67116"/>
                </a:lnTo>
                <a:lnTo>
                  <a:pt x="37359" y="64131"/>
                </a:lnTo>
                <a:lnTo>
                  <a:pt x="37608" y="62651"/>
                </a:lnTo>
                <a:lnTo>
                  <a:pt x="37907" y="61146"/>
                </a:lnTo>
                <a:lnTo>
                  <a:pt x="37509" y="60974"/>
                </a:lnTo>
                <a:lnTo>
                  <a:pt x="36911" y="60727"/>
                </a:lnTo>
                <a:lnTo>
                  <a:pt x="36114" y="60357"/>
                </a:lnTo>
                <a:lnTo>
                  <a:pt x="35168" y="59963"/>
                </a:lnTo>
                <a:lnTo>
                  <a:pt x="34122" y="59593"/>
                </a:lnTo>
                <a:lnTo>
                  <a:pt x="33125" y="59149"/>
                </a:lnTo>
                <a:lnTo>
                  <a:pt x="32029" y="58754"/>
                </a:lnTo>
                <a:lnTo>
                  <a:pt x="31083" y="58359"/>
                </a:lnTo>
                <a:lnTo>
                  <a:pt x="30186" y="58039"/>
                </a:lnTo>
                <a:lnTo>
                  <a:pt x="29539" y="57743"/>
                </a:lnTo>
                <a:lnTo>
                  <a:pt x="28991" y="57545"/>
                </a:lnTo>
                <a:lnTo>
                  <a:pt x="28792" y="57496"/>
                </a:lnTo>
                <a:lnTo>
                  <a:pt x="27596" y="57126"/>
                </a:lnTo>
                <a:lnTo>
                  <a:pt x="26450" y="56904"/>
                </a:lnTo>
                <a:lnTo>
                  <a:pt x="25105" y="56830"/>
                </a:lnTo>
                <a:lnTo>
                  <a:pt x="23711" y="56855"/>
                </a:lnTo>
                <a:lnTo>
                  <a:pt x="20323" y="57151"/>
                </a:lnTo>
                <a:lnTo>
                  <a:pt x="17036" y="57521"/>
                </a:lnTo>
                <a:lnTo>
                  <a:pt x="15292" y="57693"/>
                </a:lnTo>
                <a:lnTo>
                  <a:pt x="13599" y="57891"/>
                </a:lnTo>
                <a:lnTo>
                  <a:pt x="12702" y="57989"/>
                </a:lnTo>
                <a:lnTo>
                  <a:pt x="11656" y="58063"/>
                </a:lnTo>
                <a:lnTo>
                  <a:pt x="10809" y="58211"/>
                </a:lnTo>
                <a:lnTo>
                  <a:pt x="9962" y="58433"/>
                </a:lnTo>
                <a:lnTo>
                  <a:pt x="9613" y="58655"/>
                </a:lnTo>
                <a:lnTo>
                  <a:pt x="9414" y="58877"/>
                </a:lnTo>
                <a:lnTo>
                  <a:pt x="9265" y="59075"/>
                </a:lnTo>
                <a:lnTo>
                  <a:pt x="9016" y="59346"/>
                </a:lnTo>
                <a:lnTo>
                  <a:pt x="8518" y="59765"/>
                </a:lnTo>
                <a:lnTo>
                  <a:pt x="7770" y="60110"/>
                </a:lnTo>
                <a:lnTo>
                  <a:pt x="6924" y="60382"/>
                </a:lnTo>
                <a:lnTo>
                  <a:pt x="5778" y="60604"/>
                </a:lnTo>
                <a:lnTo>
                  <a:pt x="4682" y="60653"/>
                </a:lnTo>
                <a:lnTo>
                  <a:pt x="3586" y="60530"/>
                </a:lnTo>
                <a:lnTo>
                  <a:pt x="2640" y="60283"/>
                </a:lnTo>
                <a:lnTo>
                  <a:pt x="1693" y="59913"/>
                </a:lnTo>
                <a:lnTo>
                  <a:pt x="1394" y="59691"/>
                </a:lnTo>
                <a:lnTo>
                  <a:pt x="1046" y="59494"/>
                </a:lnTo>
                <a:lnTo>
                  <a:pt x="647" y="59297"/>
                </a:lnTo>
                <a:lnTo>
                  <a:pt x="149" y="59198"/>
                </a:lnTo>
                <a:lnTo>
                  <a:pt x="0" y="59124"/>
                </a:lnTo>
                <a:lnTo>
                  <a:pt x="0" y="58951"/>
                </a:lnTo>
                <a:lnTo>
                  <a:pt x="149" y="58680"/>
                </a:lnTo>
                <a:lnTo>
                  <a:pt x="597" y="58113"/>
                </a:lnTo>
                <a:lnTo>
                  <a:pt x="1245" y="57447"/>
                </a:lnTo>
                <a:lnTo>
                  <a:pt x="1743" y="57151"/>
                </a:lnTo>
                <a:lnTo>
                  <a:pt x="2490" y="56904"/>
                </a:lnTo>
                <a:lnTo>
                  <a:pt x="3287" y="56682"/>
                </a:lnTo>
                <a:lnTo>
                  <a:pt x="4234" y="56534"/>
                </a:lnTo>
                <a:lnTo>
                  <a:pt x="5379" y="56460"/>
                </a:lnTo>
                <a:lnTo>
                  <a:pt x="6475" y="56509"/>
                </a:lnTo>
                <a:lnTo>
                  <a:pt x="7073" y="56657"/>
                </a:lnTo>
                <a:lnTo>
                  <a:pt x="7571" y="56830"/>
                </a:lnTo>
                <a:lnTo>
                  <a:pt x="8069" y="57052"/>
                </a:lnTo>
                <a:lnTo>
                  <a:pt x="8567" y="57200"/>
                </a:lnTo>
                <a:lnTo>
                  <a:pt x="8816" y="57225"/>
                </a:lnTo>
                <a:lnTo>
                  <a:pt x="9414" y="57225"/>
                </a:lnTo>
                <a:lnTo>
                  <a:pt x="9613" y="57274"/>
                </a:lnTo>
                <a:lnTo>
                  <a:pt x="9763" y="57299"/>
                </a:lnTo>
                <a:lnTo>
                  <a:pt x="9912" y="57373"/>
                </a:lnTo>
                <a:lnTo>
                  <a:pt x="10062" y="57422"/>
                </a:lnTo>
                <a:lnTo>
                  <a:pt x="10112" y="57496"/>
                </a:lnTo>
                <a:lnTo>
                  <a:pt x="10261" y="57521"/>
                </a:lnTo>
                <a:lnTo>
                  <a:pt x="10510" y="57521"/>
                </a:lnTo>
                <a:lnTo>
                  <a:pt x="12054" y="57447"/>
                </a:lnTo>
                <a:lnTo>
                  <a:pt x="13648" y="57348"/>
                </a:lnTo>
                <a:lnTo>
                  <a:pt x="16288" y="57126"/>
                </a:lnTo>
                <a:lnTo>
                  <a:pt x="19028" y="56904"/>
                </a:lnTo>
                <a:lnTo>
                  <a:pt x="21519" y="56608"/>
                </a:lnTo>
                <a:lnTo>
                  <a:pt x="22465" y="56509"/>
                </a:lnTo>
                <a:lnTo>
                  <a:pt x="23362" y="56435"/>
                </a:lnTo>
                <a:lnTo>
                  <a:pt x="24159" y="56312"/>
                </a:lnTo>
                <a:lnTo>
                  <a:pt x="24806" y="56213"/>
                </a:lnTo>
                <a:lnTo>
                  <a:pt x="25255" y="56065"/>
                </a:lnTo>
                <a:lnTo>
                  <a:pt x="25354" y="55893"/>
                </a:lnTo>
                <a:lnTo>
                  <a:pt x="25105" y="55523"/>
                </a:lnTo>
                <a:lnTo>
                  <a:pt x="24358" y="54783"/>
                </a:lnTo>
                <a:lnTo>
                  <a:pt x="23511" y="53993"/>
                </a:lnTo>
                <a:lnTo>
                  <a:pt x="22565" y="53204"/>
                </a:lnTo>
                <a:lnTo>
                  <a:pt x="20772" y="51847"/>
                </a:lnTo>
                <a:lnTo>
                  <a:pt x="18929" y="50491"/>
                </a:lnTo>
                <a:lnTo>
                  <a:pt x="15790" y="50071"/>
                </a:lnTo>
                <a:lnTo>
                  <a:pt x="12652" y="49677"/>
                </a:lnTo>
                <a:lnTo>
                  <a:pt x="11755" y="49553"/>
                </a:lnTo>
                <a:lnTo>
                  <a:pt x="10709" y="49405"/>
                </a:lnTo>
                <a:lnTo>
                  <a:pt x="9613" y="49307"/>
                </a:lnTo>
                <a:lnTo>
                  <a:pt x="8518" y="49233"/>
                </a:lnTo>
                <a:lnTo>
                  <a:pt x="7471" y="49307"/>
                </a:lnTo>
                <a:lnTo>
                  <a:pt x="6525" y="49479"/>
                </a:lnTo>
                <a:lnTo>
                  <a:pt x="5429" y="49726"/>
                </a:lnTo>
                <a:lnTo>
                  <a:pt x="4234" y="49849"/>
                </a:lnTo>
                <a:lnTo>
                  <a:pt x="3088" y="49800"/>
                </a:lnTo>
                <a:lnTo>
                  <a:pt x="1992" y="49677"/>
                </a:lnTo>
                <a:lnTo>
                  <a:pt x="1095" y="49381"/>
                </a:lnTo>
                <a:lnTo>
                  <a:pt x="597" y="49011"/>
                </a:lnTo>
                <a:lnTo>
                  <a:pt x="348" y="48493"/>
                </a:lnTo>
                <a:lnTo>
                  <a:pt x="298" y="48000"/>
                </a:lnTo>
                <a:lnTo>
                  <a:pt x="597" y="47457"/>
                </a:lnTo>
                <a:lnTo>
                  <a:pt x="1046" y="46964"/>
                </a:lnTo>
                <a:lnTo>
                  <a:pt x="1743" y="46569"/>
                </a:lnTo>
                <a:lnTo>
                  <a:pt x="2789" y="46322"/>
                </a:lnTo>
                <a:lnTo>
                  <a:pt x="3985" y="46199"/>
                </a:lnTo>
                <a:lnTo>
                  <a:pt x="5230" y="46273"/>
                </a:lnTo>
                <a:lnTo>
                  <a:pt x="6326" y="46470"/>
                </a:lnTo>
                <a:lnTo>
                  <a:pt x="7173" y="46766"/>
                </a:lnTo>
                <a:lnTo>
                  <a:pt x="7721" y="47038"/>
                </a:lnTo>
                <a:lnTo>
                  <a:pt x="8567" y="48024"/>
                </a:lnTo>
                <a:lnTo>
                  <a:pt x="9115" y="48345"/>
                </a:lnTo>
                <a:lnTo>
                  <a:pt x="9763" y="48567"/>
                </a:lnTo>
                <a:lnTo>
                  <a:pt x="10510" y="48715"/>
                </a:lnTo>
                <a:lnTo>
                  <a:pt x="11307" y="48863"/>
                </a:lnTo>
                <a:lnTo>
                  <a:pt x="14694" y="49405"/>
                </a:lnTo>
                <a:lnTo>
                  <a:pt x="18082" y="49923"/>
                </a:lnTo>
                <a:lnTo>
                  <a:pt x="17484" y="49553"/>
                </a:lnTo>
                <a:lnTo>
                  <a:pt x="16836" y="49233"/>
                </a:lnTo>
                <a:lnTo>
                  <a:pt x="16239" y="49035"/>
                </a:lnTo>
                <a:lnTo>
                  <a:pt x="15591" y="48912"/>
                </a:lnTo>
                <a:lnTo>
                  <a:pt x="14844" y="48838"/>
                </a:lnTo>
                <a:lnTo>
                  <a:pt x="14146" y="48690"/>
                </a:lnTo>
                <a:lnTo>
                  <a:pt x="13300" y="48419"/>
                </a:lnTo>
                <a:lnTo>
                  <a:pt x="12652" y="48098"/>
                </a:lnTo>
                <a:lnTo>
                  <a:pt x="12254" y="47704"/>
                </a:lnTo>
                <a:lnTo>
                  <a:pt x="12104" y="47260"/>
                </a:lnTo>
                <a:lnTo>
                  <a:pt x="12204" y="46791"/>
                </a:lnTo>
                <a:lnTo>
                  <a:pt x="12652" y="46322"/>
                </a:lnTo>
                <a:lnTo>
                  <a:pt x="12851" y="46174"/>
                </a:lnTo>
                <a:lnTo>
                  <a:pt x="13300" y="45804"/>
                </a:lnTo>
                <a:lnTo>
                  <a:pt x="13449" y="45730"/>
                </a:lnTo>
                <a:lnTo>
                  <a:pt x="13798" y="45632"/>
                </a:lnTo>
                <a:lnTo>
                  <a:pt x="14146" y="45558"/>
                </a:lnTo>
                <a:lnTo>
                  <a:pt x="14445" y="45508"/>
                </a:lnTo>
                <a:lnTo>
                  <a:pt x="15193" y="45484"/>
                </a:lnTo>
                <a:lnTo>
                  <a:pt x="15990" y="45459"/>
                </a:lnTo>
                <a:lnTo>
                  <a:pt x="17036" y="45582"/>
                </a:lnTo>
                <a:lnTo>
                  <a:pt x="17783" y="45854"/>
                </a:lnTo>
                <a:lnTo>
                  <a:pt x="18430" y="46174"/>
                </a:lnTo>
                <a:lnTo>
                  <a:pt x="18779" y="46618"/>
                </a:lnTo>
                <a:lnTo>
                  <a:pt x="19028" y="47087"/>
                </a:lnTo>
                <a:lnTo>
                  <a:pt x="19078" y="47580"/>
                </a:lnTo>
                <a:lnTo>
                  <a:pt x="18929" y="48024"/>
                </a:lnTo>
                <a:lnTo>
                  <a:pt x="18729" y="48493"/>
                </a:lnTo>
                <a:lnTo>
                  <a:pt x="18630" y="48937"/>
                </a:lnTo>
                <a:lnTo>
                  <a:pt x="19028" y="49381"/>
                </a:lnTo>
                <a:lnTo>
                  <a:pt x="19476" y="49775"/>
                </a:lnTo>
                <a:lnTo>
                  <a:pt x="19975" y="50219"/>
                </a:lnTo>
                <a:lnTo>
                  <a:pt x="22963" y="50565"/>
                </a:lnTo>
                <a:lnTo>
                  <a:pt x="25853" y="51009"/>
                </a:lnTo>
                <a:lnTo>
                  <a:pt x="26052" y="51058"/>
                </a:lnTo>
                <a:lnTo>
                  <a:pt x="26500" y="51083"/>
                </a:lnTo>
                <a:lnTo>
                  <a:pt x="26998" y="51132"/>
                </a:lnTo>
                <a:lnTo>
                  <a:pt x="27447" y="51132"/>
                </a:lnTo>
                <a:lnTo>
                  <a:pt x="27845" y="51083"/>
                </a:lnTo>
                <a:lnTo>
                  <a:pt x="27845" y="51009"/>
                </a:lnTo>
                <a:lnTo>
                  <a:pt x="25902" y="49627"/>
                </a:lnTo>
                <a:lnTo>
                  <a:pt x="23960" y="48098"/>
                </a:lnTo>
                <a:lnTo>
                  <a:pt x="21718" y="46569"/>
                </a:lnTo>
                <a:lnTo>
                  <a:pt x="21419" y="46322"/>
                </a:lnTo>
                <a:lnTo>
                  <a:pt x="21021" y="46002"/>
                </a:lnTo>
                <a:lnTo>
                  <a:pt x="20473" y="45582"/>
                </a:lnTo>
                <a:lnTo>
                  <a:pt x="19975" y="45237"/>
                </a:lnTo>
                <a:lnTo>
                  <a:pt x="19377" y="44867"/>
                </a:lnTo>
                <a:lnTo>
                  <a:pt x="18929" y="44620"/>
                </a:lnTo>
                <a:lnTo>
                  <a:pt x="18580" y="44472"/>
                </a:lnTo>
                <a:lnTo>
                  <a:pt x="17683" y="44398"/>
                </a:lnTo>
                <a:lnTo>
                  <a:pt x="16836" y="44349"/>
                </a:lnTo>
                <a:lnTo>
                  <a:pt x="15940" y="44398"/>
                </a:lnTo>
                <a:lnTo>
                  <a:pt x="15043" y="44324"/>
                </a:lnTo>
                <a:lnTo>
                  <a:pt x="14146" y="44176"/>
                </a:lnTo>
                <a:lnTo>
                  <a:pt x="13349" y="43880"/>
                </a:lnTo>
                <a:lnTo>
                  <a:pt x="12702" y="43510"/>
                </a:lnTo>
                <a:lnTo>
                  <a:pt x="12353" y="43091"/>
                </a:lnTo>
                <a:lnTo>
                  <a:pt x="12104" y="42647"/>
                </a:lnTo>
                <a:lnTo>
                  <a:pt x="12104" y="42129"/>
                </a:lnTo>
                <a:lnTo>
                  <a:pt x="12403" y="41636"/>
                </a:lnTo>
                <a:lnTo>
                  <a:pt x="12901" y="41216"/>
                </a:lnTo>
                <a:lnTo>
                  <a:pt x="13748" y="40871"/>
                </a:lnTo>
                <a:lnTo>
                  <a:pt x="14595" y="40575"/>
                </a:lnTo>
                <a:lnTo>
                  <a:pt x="15591" y="40353"/>
                </a:lnTo>
                <a:lnTo>
                  <a:pt x="16587" y="40254"/>
                </a:lnTo>
                <a:lnTo>
                  <a:pt x="17534" y="40180"/>
                </a:lnTo>
                <a:lnTo>
                  <a:pt x="18430" y="40205"/>
                </a:lnTo>
                <a:lnTo>
                  <a:pt x="19078" y="40328"/>
                </a:lnTo>
                <a:lnTo>
                  <a:pt x="20124" y="40674"/>
                </a:lnTo>
                <a:lnTo>
                  <a:pt x="20871" y="41167"/>
                </a:lnTo>
                <a:lnTo>
                  <a:pt x="21220" y="41734"/>
                </a:lnTo>
                <a:lnTo>
                  <a:pt x="21270" y="42326"/>
                </a:lnTo>
                <a:lnTo>
                  <a:pt x="21170" y="42622"/>
                </a:lnTo>
                <a:lnTo>
                  <a:pt x="20871" y="42943"/>
                </a:lnTo>
                <a:lnTo>
                  <a:pt x="20473" y="43313"/>
                </a:lnTo>
                <a:lnTo>
                  <a:pt x="20273" y="43634"/>
                </a:lnTo>
                <a:lnTo>
                  <a:pt x="20124" y="43954"/>
                </a:lnTo>
                <a:lnTo>
                  <a:pt x="20174" y="44250"/>
                </a:lnTo>
                <a:lnTo>
                  <a:pt x="20323" y="44398"/>
                </a:lnTo>
                <a:lnTo>
                  <a:pt x="20622" y="44645"/>
                </a:lnTo>
                <a:lnTo>
                  <a:pt x="21021" y="44941"/>
                </a:lnTo>
                <a:lnTo>
                  <a:pt x="21419" y="45311"/>
                </a:lnTo>
                <a:lnTo>
                  <a:pt x="21867" y="45632"/>
                </a:lnTo>
                <a:lnTo>
                  <a:pt x="22316" y="45878"/>
                </a:lnTo>
                <a:lnTo>
                  <a:pt x="22615" y="46100"/>
                </a:lnTo>
                <a:lnTo>
                  <a:pt x="22814" y="46150"/>
                </a:lnTo>
                <a:lnTo>
                  <a:pt x="23063" y="46026"/>
                </a:lnTo>
                <a:lnTo>
                  <a:pt x="23262" y="45804"/>
                </a:lnTo>
                <a:lnTo>
                  <a:pt x="23561" y="45582"/>
                </a:lnTo>
                <a:lnTo>
                  <a:pt x="23810" y="45459"/>
                </a:lnTo>
                <a:lnTo>
                  <a:pt x="24159" y="45311"/>
                </a:lnTo>
                <a:lnTo>
                  <a:pt x="24607" y="45114"/>
                </a:lnTo>
                <a:lnTo>
                  <a:pt x="25205" y="44892"/>
                </a:lnTo>
                <a:lnTo>
                  <a:pt x="25603" y="44744"/>
                </a:lnTo>
                <a:lnTo>
                  <a:pt x="26002" y="44694"/>
                </a:lnTo>
                <a:lnTo>
                  <a:pt x="26899" y="44645"/>
                </a:lnTo>
                <a:lnTo>
                  <a:pt x="27745" y="44571"/>
                </a:lnTo>
                <a:lnTo>
                  <a:pt x="28642" y="44546"/>
                </a:lnTo>
                <a:lnTo>
                  <a:pt x="29539" y="44571"/>
                </a:lnTo>
                <a:lnTo>
                  <a:pt x="29738" y="44620"/>
                </a:lnTo>
                <a:lnTo>
                  <a:pt x="30485" y="44744"/>
                </a:lnTo>
                <a:lnTo>
                  <a:pt x="30684" y="44744"/>
                </a:lnTo>
                <a:lnTo>
                  <a:pt x="30933" y="44571"/>
                </a:lnTo>
                <a:lnTo>
                  <a:pt x="30983" y="44250"/>
                </a:lnTo>
                <a:lnTo>
                  <a:pt x="31083" y="43880"/>
                </a:lnTo>
                <a:lnTo>
                  <a:pt x="31083" y="43313"/>
                </a:lnTo>
                <a:lnTo>
                  <a:pt x="31133" y="42795"/>
                </a:lnTo>
                <a:lnTo>
                  <a:pt x="31133" y="42277"/>
                </a:lnTo>
                <a:lnTo>
                  <a:pt x="30983" y="41784"/>
                </a:lnTo>
                <a:lnTo>
                  <a:pt x="30684" y="41438"/>
                </a:lnTo>
                <a:lnTo>
                  <a:pt x="30236" y="41216"/>
                </a:lnTo>
                <a:lnTo>
                  <a:pt x="29240" y="40797"/>
                </a:lnTo>
                <a:lnTo>
                  <a:pt x="28542" y="40402"/>
                </a:lnTo>
                <a:lnTo>
                  <a:pt x="28144" y="39909"/>
                </a:lnTo>
                <a:lnTo>
                  <a:pt x="28044" y="39366"/>
                </a:lnTo>
                <a:lnTo>
                  <a:pt x="28194" y="38972"/>
                </a:lnTo>
                <a:lnTo>
                  <a:pt x="28642" y="38528"/>
                </a:lnTo>
                <a:lnTo>
                  <a:pt x="29290" y="38133"/>
                </a:lnTo>
                <a:lnTo>
                  <a:pt x="30087" y="37738"/>
                </a:lnTo>
                <a:lnTo>
                  <a:pt x="31083" y="37442"/>
                </a:lnTo>
                <a:lnTo>
                  <a:pt x="32079" y="37294"/>
                </a:lnTo>
                <a:lnTo>
                  <a:pt x="33275" y="37294"/>
                </a:lnTo>
                <a:lnTo>
                  <a:pt x="34420" y="37516"/>
                </a:lnTo>
                <a:lnTo>
                  <a:pt x="35267" y="37812"/>
                </a:lnTo>
                <a:lnTo>
                  <a:pt x="35915" y="38108"/>
                </a:lnTo>
                <a:lnTo>
                  <a:pt x="36413" y="38454"/>
                </a:lnTo>
                <a:lnTo>
                  <a:pt x="36712" y="38873"/>
                </a:lnTo>
                <a:lnTo>
                  <a:pt x="36712" y="39342"/>
                </a:lnTo>
                <a:lnTo>
                  <a:pt x="36413" y="39835"/>
                </a:lnTo>
                <a:lnTo>
                  <a:pt x="35965" y="40254"/>
                </a:lnTo>
                <a:lnTo>
                  <a:pt x="35317" y="40600"/>
                </a:lnTo>
                <a:lnTo>
                  <a:pt x="34669" y="40945"/>
                </a:lnTo>
                <a:lnTo>
                  <a:pt x="33922" y="41216"/>
                </a:lnTo>
                <a:lnTo>
                  <a:pt x="33325" y="41586"/>
                </a:lnTo>
                <a:lnTo>
                  <a:pt x="32876" y="42030"/>
                </a:lnTo>
                <a:lnTo>
                  <a:pt x="32378" y="43091"/>
                </a:lnTo>
                <a:lnTo>
                  <a:pt x="32079" y="44176"/>
                </a:lnTo>
                <a:lnTo>
                  <a:pt x="31880" y="45237"/>
                </a:lnTo>
                <a:lnTo>
                  <a:pt x="31880" y="45656"/>
                </a:lnTo>
                <a:lnTo>
                  <a:pt x="32079" y="46076"/>
                </a:lnTo>
                <a:lnTo>
                  <a:pt x="32229" y="46495"/>
                </a:lnTo>
                <a:lnTo>
                  <a:pt x="32079" y="46865"/>
                </a:lnTo>
                <a:lnTo>
                  <a:pt x="31631" y="47580"/>
                </a:lnTo>
                <a:lnTo>
                  <a:pt x="31481" y="47950"/>
                </a:lnTo>
                <a:lnTo>
                  <a:pt x="31631" y="48295"/>
                </a:lnTo>
                <a:lnTo>
                  <a:pt x="32029" y="48616"/>
                </a:lnTo>
                <a:lnTo>
                  <a:pt x="32478" y="48863"/>
                </a:lnTo>
                <a:lnTo>
                  <a:pt x="32876" y="49159"/>
                </a:lnTo>
                <a:lnTo>
                  <a:pt x="33872" y="49800"/>
                </a:lnTo>
                <a:lnTo>
                  <a:pt x="34819" y="50491"/>
                </a:lnTo>
                <a:lnTo>
                  <a:pt x="37160" y="51946"/>
                </a:lnTo>
                <a:lnTo>
                  <a:pt x="39651" y="53377"/>
                </a:lnTo>
                <a:lnTo>
                  <a:pt x="39850" y="53549"/>
                </a:lnTo>
                <a:lnTo>
                  <a:pt x="40298" y="53771"/>
                </a:lnTo>
                <a:lnTo>
                  <a:pt x="40747" y="54018"/>
                </a:lnTo>
                <a:lnTo>
                  <a:pt x="41195" y="54240"/>
                </a:lnTo>
                <a:lnTo>
                  <a:pt x="41643" y="54314"/>
                </a:lnTo>
                <a:lnTo>
                  <a:pt x="41992" y="54215"/>
                </a:lnTo>
                <a:lnTo>
                  <a:pt x="42440" y="54018"/>
                </a:lnTo>
                <a:lnTo>
                  <a:pt x="42789" y="53771"/>
                </a:lnTo>
                <a:lnTo>
                  <a:pt x="43188" y="53549"/>
                </a:lnTo>
                <a:lnTo>
                  <a:pt x="43387" y="53401"/>
                </a:lnTo>
                <a:lnTo>
                  <a:pt x="44283" y="52785"/>
                </a:lnTo>
                <a:lnTo>
                  <a:pt x="44782" y="52217"/>
                </a:lnTo>
                <a:lnTo>
                  <a:pt x="45031" y="51551"/>
                </a:lnTo>
                <a:lnTo>
                  <a:pt x="44931" y="50836"/>
                </a:lnTo>
                <a:lnTo>
                  <a:pt x="44582" y="49726"/>
                </a:lnTo>
                <a:lnTo>
                  <a:pt x="44134" y="48641"/>
                </a:lnTo>
                <a:lnTo>
                  <a:pt x="43636" y="47556"/>
                </a:lnTo>
                <a:lnTo>
                  <a:pt x="42889" y="45804"/>
                </a:lnTo>
                <a:lnTo>
                  <a:pt x="42739" y="45459"/>
                </a:lnTo>
                <a:lnTo>
                  <a:pt x="42640" y="45089"/>
                </a:lnTo>
                <a:lnTo>
                  <a:pt x="42490" y="44694"/>
                </a:lnTo>
                <a:lnTo>
                  <a:pt x="42241" y="44349"/>
                </a:lnTo>
                <a:lnTo>
                  <a:pt x="41793" y="44053"/>
                </a:lnTo>
                <a:lnTo>
                  <a:pt x="41344" y="43880"/>
                </a:lnTo>
                <a:lnTo>
                  <a:pt x="40896" y="43782"/>
                </a:lnTo>
                <a:lnTo>
                  <a:pt x="40398" y="43708"/>
                </a:lnTo>
                <a:lnTo>
                  <a:pt x="39800" y="43584"/>
                </a:lnTo>
                <a:lnTo>
                  <a:pt x="38754" y="43338"/>
                </a:lnTo>
                <a:lnTo>
                  <a:pt x="38057" y="42968"/>
                </a:lnTo>
                <a:lnTo>
                  <a:pt x="37459" y="42548"/>
                </a:lnTo>
                <a:lnTo>
                  <a:pt x="37011" y="41981"/>
                </a:lnTo>
                <a:lnTo>
                  <a:pt x="37011" y="41438"/>
                </a:lnTo>
                <a:lnTo>
                  <a:pt x="37210" y="40945"/>
                </a:lnTo>
                <a:lnTo>
                  <a:pt x="37808" y="40427"/>
                </a:lnTo>
                <a:lnTo>
                  <a:pt x="38704" y="39958"/>
                </a:lnTo>
                <a:lnTo>
                  <a:pt x="39053" y="39810"/>
                </a:lnTo>
                <a:lnTo>
                  <a:pt x="39651" y="39638"/>
                </a:lnTo>
                <a:lnTo>
                  <a:pt x="40448" y="39440"/>
                </a:lnTo>
                <a:lnTo>
                  <a:pt x="41344" y="39342"/>
                </a:lnTo>
                <a:lnTo>
                  <a:pt x="42391" y="39292"/>
                </a:lnTo>
                <a:lnTo>
                  <a:pt x="43337" y="39366"/>
                </a:lnTo>
                <a:lnTo>
                  <a:pt x="44333" y="39638"/>
                </a:lnTo>
                <a:lnTo>
                  <a:pt x="45330" y="40106"/>
                </a:lnTo>
                <a:lnTo>
                  <a:pt x="46027" y="40649"/>
                </a:lnTo>
                <a:lnTo>
                  <a:pt x="46326" y="41118"/>
                </a:lnTo>
                <a:lnTo>
                  <a:pt x="46475" y="41660"/>
                </a:lnTo>
                <a:lnTo>
                  <a:pt x="46326" y="42203"/>
                </a:lnTo>
                <a:lnTo>
                  <a:pt x="45977" y="42499"/>
                </a:lnTo>
                <a:lnTo>
                  <a:pt x="45529" y="42746"/>
                </a:lnTo>
                <a:lnTo>
                  <a:pt x="45031" y="43017"/>
                </a:lnTo>
                <a:lnTo>
                  <a:pt x="44632" y="43313"/>
                </a:lnTo>
                <a:lnTo>
                  <a:pt x="44582" y="43412"/>
                </a:lnTo>
                <a:lnTo>
                  <a:pt x="44582" y="43708"/>
                </a:lnTo>
                <a:lnTo>
                  <a:pt x="44483" y="43806"/>
                </a:lnTo>
                <a:lnTo>
                  <a:pt x="44333" y="43880"/>
                </a:lnTo>
                <a:lnTo>
                  <a:pt x="44283" y="43954"/>
                </a:lnTo>
                <a:lnTo>
                  <a:pt x="43985" y="44102"/>
                </a:lnTo>
                <a:lnTo>
                  <a:pt x="43885" y="44176"/>
                </a:lnTo>
                <a:lnTo>
                  <a:pt x="43885" y="44793"/>
                </a:lnTo>
                <a:lnTo>
                  <a:pt x="44034" y="45336"/>
                </a:lnTo>
                <a:lnTo>
                  <a:pt x="44184" y="45854"/>
                </a:lnTo>
                <a:lnTo>
                  <a:pt x="44582" y="47161"/>
                </a:lnTo>
                <a:lnTo>
                  <a:pt x="45031" y="48493"/>
                </a:lnTo>
                <a:lnTo>
                  <a:pt x="45579" y="49726"/>
                </a:lnTo>
                <a:lnTo>
                  <a:pt x="45728" y="50219"/>
                </a:lnTo>
                <a:lnTo>
                  <a:pt x="45977" y="50639"/>
                </a:lnTo>
                <a:lnTo>
                  <a:pt x="46127" y="51058"/>
                </a:lnTo>
                <a:lnTo>
                  <a:pt x="46425" y="51379"/>
                </a:lnTo>
                <a:lnTo>
                  <a:pt x="46724" y="51601"/>
                </a:lnTo>
                <a:lnTo>
                  <a:pt x="47073" y="51625"/>
                </a:lnTo>
                <a:lnTo>
                  <a:pt x="47970" y="51527"/>
                </a:lnTo>
                <a:lnTo>
                  <a:pt x="48816" y="51305"/>
                </a:lnTo>
                <a:lnTo>
                  <a:pt x="49613" y="51132"/>
                </a:lnTo>
                <a:lnTo>
                  <a:pt x="51457" y="50639"/>
                </a:lnTo>
                <a:lnTo>
                  <a:pt x="53300" y="50145"/>
                </a:lnTo>
                <a:lnTo>
                  <a:pt x="56039" y="49331"/>
                </a:lnTo>
                <a:lnTo>
                  <a:pt x="58580" y="48542"/>
                </a:lnTo>
                <a:lnTo>
                  <a:pt x="59327" y="46026"/>
                </a:lnTo>
                <a:lnTo>
                  <a:pt x="61369" y="40057"/>
                </a:lnTo>
                <a:lnTo>
                  <a:pt x="63611" y="34088"/>
                </a:lnTo>
                <a:lnTo>
                  <a:pt x="63810" y="33521"/>
                </a:lnTo>
                <a:lnTo>
                  <a:pt x="64109" y="32781"/>
                </a:lnTo>
                <a:lnTo>
                  <a:pt x="64408" y="31991"/>
                </a:lnTo>
                <a:lnTo>
                  <a:pt x="64707" y="31153"/>
                </a:lnTo>
                <a:lnTo>
                  <a:pt x="64906" y="30314"/>
                </a:lnTo>
                <a:lnTo>
                  <a:pt x="65056" y="29475"/>
                </a:lnTo>
                <a:lnTo>
                  <a:pt x="65056" y="28711"/>
                </a:lnTo>
                <a:lnTo>
                  <a:pt x="65006" y="28069"/>
                </a:lnTo>
                <a:lnTo>
                  <a:pt x="64707" y="27551"/>
                </a:lnTo>
                <a:lnTo>
                  <a:pt x="64259" y="27033"/>
                </a:lnTo>
                <a:lnTo>
                  <a:pt x="63711" y="26565"/>
                </a:lnTo>
                <a:lnTo>
                  <a:pt x="63163" y="26145"/>
                </a:lnTo>
                <a:lnTo>
                  <a:pt x="62465" y="25775"/>
                </a:lnTo>
                <a:lnTo>
                  <a:pt x="61618" y="25479"/>
                </a:lnTo>
                <a:lnTo>
                  <a:pt x="60572" y="25257"/>
                </a:lnTo>
                <a:lnTo>
                  <a:pt x="59028" y="25035"/>
                </a:lnTo>
                <a:lnTo>
                  <a:pt x="57484" y="24764"/>
                </a:lnTo>
                <a:lnTo>
                  <a:pt x="57036" y="24690"/>
                </a:lnTo>
                <a:lnTo>
                  <a:pt x="56239" y="24616"/>
                </a:lnTo>
                <a:lnTo>
                  <a:pt x="55093" y="24468"/>
                </a:lnTo>
                <a:lnTo>
                  <a:pt x="53698" y="24320"/>
                </a:lnTo>
                <a:lnTo>
                  <a:pt x="52054" y="24172"/>
                </a:lnTo>
                <a:lnTo>
                  <a:pt x="50211" y="24000"/>
                </a:lnTo>
                <a:lnTo>
                  <a:pt x="48318" y="23802"/>
                </a:lnTo>
                <a:lnTo>
                  <a:pt x="46326" y="23630"/>
                </a:lnTo>
                <a:lnTo>
                  <a:pt x="42490" y="23260"/>
                </a:lnTo>
                <a:lnTo>
                  <a:pt x="40697" y="23087"/>
                </a:lnTo>
                <a:lnTo>
                  <a:pt x="39053" y="22939"/>
                </a:lnTo>
                <a:lnTo>
                  <a:pt x="37658" y="22791"/>
                </a:lnTo>
                <a:lnTo>
                  <a:pt x="36513" y="22692"/>
                </a:lnTo>
                <a:lnTo>
                  <a:pt x="35666" y="22618"/>
                </a:lnTo>
                <a:lnTo>
                  <a:pt x="35267" y="22569"/>
                </a:lnTo>
                <a:lnTo>
                  <a:pt x="33773" y="22396"/>
                </a:lnTo>
                <a:lnTo>
                  <a:pt x="32378" y="22100"/>
                </a:lnTo>
                <a:lnTo>
                  <a:pt x="30933" y="21854"/>
                </a:lnTo>
                <a:lnTo>
                  <a:pt x="29090" y="21434"/>
                </a:lnTo>
                <a:lnTo>
                  <a:pt x="27247" y="20867"/>
                </a:lnTo>
                <a:lnTo>
                  <a:pt x="25554" y="20201"/>
                </a:lnTo>
                <a:lnTo>
                  <a:pt x="24059" y="19510"/>
                </a:lnTo>
                <a:lnTo>
                  <a:pt x="22565" y="18746"/>
                </a:lnTo>
                <a:lnTo>
                  <a:pt x="20921" y="18030"/>
                </a:lnTo>
                <a:lnTo>
                  <a:pt x="19227" y="17340"/>
                </a:lnTo>
                <a:lnTo>
                  <a:pt x="17384" y="16748"/>
                </a:lnTo>
                <a:lnTo>
                  <a:pt x="15491" y="16180"/>
                </a:lnTo>
                <a:lnTo>
                  <a:pt x="13648" y="15514"/>
                </a:lnTo>
                <a:lnTo>
                  <a:pt x="13748" y="15440"/>
                </a:lnTo>
                <a:lnTo>
                  <a:pt x="14097" y="15292"/>
                </a:lnTo>
                <a:lnTo>
                  <a:pt x="14744" y="15120"/>
                </a:lnTo>
                <a:lnTo>
                  <a:pt x="15591" y="14898"/>
                </a:lnTo>
                <a:lnTo>
                  <a:pt x="16537" y="14676"/>
                </a:lnTo>
                <a:lnTo>
                  <a:pt x="18729" y="14306"/>
                </a:lnTo>
                <a:lnTo>
                  <a:pt x="19875" y="14207"/>
                </a:lnTo>
                <a:lnTo>
                  <a:pt x="21021" y="14182"/>
                </a:lnTo>
                <a:lnTo>
                  <a:pt x="22415" y="14207"/>
                </a:lnTo>
                <a:lnTo>
                  <a:pt x="24009" y="14281"/>
                </a:lnTo>
                <a:lnTo>
                  <a:pt x="25703" y="14380"/>
                </a:lnTo>
                <a:lnTo>
                  <a:pt x="27447" y="14503"/>
                </a:lnTo>
                <a:lnTo>
                  <a:pt x="29240" y="14651"/>
                </a:lnTo>
                <a:lnTo>
                  <a:pt x="30784" y="14799"/>
                </a:lnTo>
                <a:lnTo>
                  <a:pt x="32179" y="14922"/>
                </a:lnTo>
                <a:lnTo>
                  <a:pt x="33275" y="15070"/>
                </a:lnTo>
                <a:lnTo>
                  <a:pt x="34819" y="15366"/>
                </a:lnTo>
                <a:lnTo>
                  <a:pt x="36562" y="15761"/>
                </a:lnTo>
                <a:lnTo>
                  <a:pt x="38455" y="16254"/>
                </a:lnTo>
                <a:lnTo>
                  <a:pt x="40448" y="16822"/>
                </a:lnTo>
                <a:lnTo>
                  <a:pt x="42490" y="17488"/>
                </a:lnTo>
                <a:lnTo>
                  <a:pt x="44732" y="18203"/>
                </a:lnTo>
                <a:lnTo>
                  <a:pt x="49115" y="19732"/>
                </a:lnTo>
                <a:lnTo>
                  <a:pt x="53399" y="21336"/>
                </a:lnTo>
                <a:lnTo>
                  <a:pt x="55442" y="22125"/>
                </a:lnTo>
                <a:lnTo>
                  <a:pt x="57434" y="22890"/>
                </a:lnTo>
                <a:lnTo>
                  <a:pt x="59277" y="23630"/>
                </a:lnTo>
                <a:lnTo>
                  <a:pt x="60871" y="24271"/>
                </a:lnTo>
                <a:lnTo>
                  <a:pt x="62415" y="24887"/>
                </a:lnTo>
                <a:lnTo>
                  <a:pt x="63661" y="25405"/>
                </a:lnTo>
                <a:lnTo>
                  <a:pt x="64707" y="25849"/>
                </a:lnTo>
                <a:lnTo>
                  <a:pt x="65404" y="26170"/>
                </a:lnTo>
                <a:lnTo>
                  <a:pt x="64757" y="25381"/>
                </a:lnTo>
                <a:lnTo>
                  <a:pt x="63960" y="24690"/>
                </a:lnTo>
                <a:lnTo>
                  <a:pt x="63163" y="23950"/>
                </a:lnTo>
                <a:lnTo>
                  <a:pt x="62117" y="23260"/>
                </a:lnTo>
                <a:lnTo>
                  <a:pt x="60821" y="22643"/>
                </a:lnTo>
                <a:lnTo>
                  <a:pt x="59178" y="22051"/>
                </a:lnTo>
                <a:lnTo>
                  <a:pt x="57434" y="21484"/>
                </a:lnTo>
                <a:lnTo>
                  <a:pt x="55591" y="20892"/>
                </a:lnTo>
                <a:lnTo>
                  <a:pt x="53897" y="20349"/>
                </a:lnTo>
                <a:lnTo>
                  <a:pt x="52303" y="19806"/>
                </a:lnTo>
                <a:lnTo>
                  <a:pt x="51008" y="19264"/>
                </a:lnTo>
                <a:lnTo>
                  <a:pt x="49115" y="18277"/>
                </a:lnTo>
                <a:lnTo>
                  <a:pt x="47422" y="17414"/>
                </a:lnTo>
                <a:lnTo>
                  <a:pt x="46027" y="16600"/>
                </a:lnTo>
                <a:lnTo>
                  <a:pt x="44881" y="15909"/>
                </a:lnTo>
                <a:lnTo>
                  <a:pt x="43835" y="15268"/>
                </a:lnTo>
                <a:lnTo>
                  <a:pt x="42938" y="14651"/>
                </a:lnTo>
                <a:lnTo>
                  <a:pt x="42241" y="14059"/>
                </a:lnTo>
                <a:lnTo>
                  <a:pt x="41494" y="13516"/>
                </a:lnTo>
                <a:lnTo>
                  <a:pt x="40149" y="12431"/>
                </a:lnTo>
                <a:lnTo>
                  <a:pt x="38704" y="11272"/>
                </a:lnTo>
                <a:lnTo>
                  <a:pt x="37808" y="10655"/>
                </a:lnTo>
                <a:lnTo>
                  <a:pt x="36811" y="9965"/>
                </a:lnTo>
                <a:lnTo>
                  <a:pt x="35466" y="9225"/>
                </a:lnTo>
                <a:lnTo>
                  <a:pt x="34072" y="8608"/>
                </a:lnTo>
                <a:lnTo>
                  <a:pt x="32677" y="8139"/>
                </a:lnTo>
                <a:lnTo>
                  <a:pt x="31282" y="7745"/>
                </a:lnTo>
                <a:lnTo>
                  <a:pt x="29887" y="7375"/>
                </a:lnTo>
                <a:lnTo>
                  <a:pt x="29788" y="7301"/>
                </a:lnTo>
                <a:lnTo>
                  <a:pt x="30037" y="7153"/>
                </a:lnTo>
                <a:lnTo>
                  <a:pt x="30684" y="7054"/>
                </a:lnTo>
                <a:lnTo>
                  <a:pt x="31481" y="6906"/>
                </a:lnTo>
                <a:lnTo>
                  <a:pt x="32528" y="6758"/>
                </a:lnTo>
                <a:lnTo>
                  <a:pt x="33623" y="6610"/>
                </a:lnTo>
                <a:lnTo>
                  <a:pt x="35666" y="6314"/>
                </a:lnTo>
                <a:lnTo>
                  <a:pt x="36562" y="6215"/>
                </a:lnTo>
                <a:lnTo>
                  <a:pt x="37210" y="6141"/>
                </a:lnTo>
                <a:lnTo>
                  <a:pt x="39950" y="5944"/>
                </a:lnTo>
                <a:lnTo>
                  <a:pt x="42590" y="5993"/>
                </a:lnTo>
                <a:lnTo>
                  <a:pt x="45180" y="6289"/>
                </a:lnTo>
                <a:lnTo>
                  <a:pt x="47721" y="6832"/>
                </a:lnTo>
                <a:lnTo>
                  <a:pt x="50161" y="7547"/>
                </a:lnTo>
                <a:lnTo>
                  <a:pt x="52503" y="8460"/>
                </a:lnTo>
                <a:lnTo>
                  <a:pt x="54694" y="9545"/>
                </a:lnTo>
                <a:lnTo>
                  <a:pt x="56687" y="10828"/>
                </a:lnTo>
                <a:lnTo>
                  <a:pt x="58381" y="12160"/>
                </a:lnTo>
                <a:lnTo>
                  <a:pt x="59925" y="13615"/>
                </a:lnTo>
                <a:lnTo>
                  <a:pt x="61320" y="15268"/>
                </a:lnTo>
                <a:lnTo>
                  <a:pt x="62465" y="16970"/>
                </a:lnTo>
                <a:lnTo>
                  <a:pt x="63511" y="18721"/>
                </a:lnTo>
                <a:lnTo>
                  <a:pt x="64308" y="20571"/>
                </a:lnTo>
                <a:lnTo>
                  <a:pt x="65056" y="22544"/>
                </a:lnTo>
                <a:lnTo>
                  <a:pt x="65504" y="24542"/>
                </a:lnTo>
                <a:lnTo>
                  <a:pt x="65703" y="25085"/>
                </a:lnTo>
                <a:lnTo>
                  <a:pt x="66151" y="25775"/>
                </a:lnTo>
                <a:lnTo>
                  <a:pt x="66251" y="25233"/>
                </a:lnTo>
                <a:lnTo>
                  <a:pt x="66400" y="24567"/>
                </a:lnTo>
                <a:lnTo>
                  <a:pt x="66550" y="23876"/>
                </a:lnTo>
                <a:lnTo>
                  <a:pt x="66799" y="22421"/>
                </a:lnTo>
                <a:lnTo>
                  <a:pt x="66899" y="21780"/>
                </a:lnTo>
                <a:lnTo>
                  <a:pt x="66948" y="21237"/>
                </a:lnTo>
                <a:lnTo>
                  <a:pt x="67048" y="20793"/>
                </a:lnTo>
                <a:lnTo>
                  <a:pt x="67048" y="20201"/>
                </a:lnTo>
                <a:lnTo>
                  <a:pt x="67198" y="19708"/>
                </a:lnTo>
                <a:lnTo>
                  <a:pt x="67496" y="19042"/>
                </a:lnTo>
                <a:lnTo>
                  <a:pt x="67795" y="18252"/>
                </a:lnTo>
                <a:lnTo>
                  <a:pt x="68194" y="17340"/>
                </a:lnTo>
                <a:lnTo>
                  <a:pt x="68642" y="16328"/>
                </a:lnTo>
                <a:lnTo>
                  <a:pt x="69240" y="15218"/>
                </a:lnTo>
                <a:lnTo>
                  <a:pt x="69738" y="14133"/>
                </a:lnTo>
                <a:lnTo>
                  <a:pt x="70336" y="12974"/>
                </a:lnTo>
                <a:lnTo>
                  <a:pt x="70983" y="11839"/>
                </a:lnTo>
                <a:lnTo>
                  <a:pt x="71581" y="10705"/>
                </a:lnTo>
                <a:lnTo>
                  <a:pt x="72229" y="9669"/>
                </a:lnTo>
                <a:lnTo>
                  <a:pt x="72826" y="8633"/>
                </a:lnTo>
                <a:lnTo>
                  <a:pt x="73424" y="7745"/>
                </a:lnTo>
                <a:lnTo>
                  <a:pt x="73922" y="6931"/>
                </a:lnTo>
                <a:lnTo>
                  <a:pt x="74470" y="6289"/>
                </a:lnTo>
                <a:lnTo>
                  <a:pt x="74819" y="5796"/>
                </a:lnTo>
                <a:lnTo>
                  <a:pt x="75168" y="5475"/>
                </a:lnTo>
                <a:lnTo>
                  <a:pt x="76562" y="4612"/>
                </a:lnTo>
                <a:lnTo>
                  <a:pt x="77957" y="3921"/>
                </a:lnTo>
                <a:lnTo>
                  <a:pt x="79452" y="3255"/>
                </a:lnTo>
                <a:lnTo>
                  <a:pt x="80896" y="2688"/>
                </a:lnTo>
                <a:lnTo>
                  <a:pt x="82839" y="1997"/>
                </a:lnTo>
                <a:lnTo>
                  <a:pt x="84881" y="1405"/>
                </a:lnTo>
                <a:lnTo>
                  <a:pt x="87023" y="937"/>
                </a:lnTo>
                <a:lnTo>
                  <a:pt x="87621" y="813"/>
                </a:lnTo>
                <a:lnTo>
                  <a:pt x="88418" y="690"/>
                </a:lnTo>
                <a:lnTo>
                  <a:pt x="90460" y="320"/>
                </a:lnTo>
                <a:lnTo>
                  <a:pt x="91407" y="123"/>
                </a:lnTo>
                <a:lnTo>
                  <a:pt x="92204" y="24"/>
                </a:lnTo>
                <a:lnTo>
                  <a:pt x="92752" y="0"/>
                </a:lnTo>
                <a:close/>
              </a:path>
            </a:pathLst>
          </a:custGeom>
          <a:solidFill>
            <a:schemeClr val="lt1">
              <a:alpha val="784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14" name="Google Shape;14;p2"/>
          <p:cNvSpPr txBox="1">
            <a:spLocks noGrp="1"/>
          </p:cNvSpPr>
          <p:nvPr>
            <p:ph type="subTitle" idx="1"/>
          </p:nvPr>
        </p:nvSpPr>
        <p:spPr>
          <a:xfrm>
            <a:off x="3743323" y="2791105"/>
            <a:ext cx="5120640" cy="1185863"/>
          </a:xfrm>
          <a:prstGeom prst="rect">
            <a:avLst/>
          </a:prstGeom>
          <a:noFill/>
          <a:ln>
            <a:noFill/>
          </a:ln>
        </p:spPr>
        <p:txBody>
          <a:bodyPr spcFirstLastPara="1" wrap="square" lIns="91425" tIns="91425" rIns="91425" bIns="91425" anchor="t" anchorCtr="0"/>
          <a:lstStyle>
            <a:lvl1pPr marL="0" marR="0" lvl="0" indent="0" algn="l" rtl="0">
              <a:spcBef>
                <a:spcPts val="600"/>
              </a:spcBef>
              <a:spcAft>
                <a:spcPts val="0"/>
              </a:spcAft>
              <a:buClr>
                <a:schemeClr val="accent1"/>
              </a:buClr>
              <a:buSzPts val="2200"/>
              <a:buFont typeface="Arial"/>
              <a:buNone/>
              <a:defRPr sz="2400" b="0" i="0" u="none" strike="noStrike" cap="none">
                <a:solidFill>
                  <a:schemeClr val="dk2"/>
                </a:solidFill>
                <a:latin typeface="Candara"/>
                <a:ea typeface="Candara"/>
                <a:cs typeface="Candara"/>
                <a:sym typeface="Candara"/>
              </a:defRPr>
            </a:lvl1pPr>
            <a:lvl2pPr marL="457200" marR="0" lvl="1" indent="0" algn="ctr" rtl="0">
              <a:spcBef>
                <a:spcPts val="600"/>
              </a:spcBef>
              <a:spcAft>
                <a:spcPts val="0"/>
              </a:spcAft>
              <a:buClr>
                <a:schemeClr val="accent1"/>
              </a:buClr>
              <a:buSzPts val="2000"/>
              <a:buFont typeface="Arial"/>
              <a:buNone/>
              <a:defRPr sz="2000" b="0" i="0" u="none" strike="noStrike" cap="none">
                <a:solidFill>
                  <a:srgbClr val="8C8A8A"/>
                </a:solidFill>
                <a:latin typeface="Candara"/>
                <a:ea typeface="Candara"/>
                <a:cs typeface="Candara"/>
                <a:sym typeface="Candara"/>
              </a:defRPr>
            </a:lvl2pPr>
            <a:lvl3pPr marL="914400" marR="0" lvl="2" indent="0" algn="ctr" rtl="0">
              <a:spcBef>
                <a:spcPts val="600"/>
              </a:spcBef>
              <a:spcAft>
                <a:spcPts val="0"/>
              </a:spcAft>
              <a:buClr>
                <a:schemeClr val="accent1"/>
              </a:buClr>
              <a:buSzPts val="1800"/>
              <a:buFont typeface="Arial"/>
              <a:buNone/>
              <a:defRPr sz="1800" b="0" i="0" u="none" strike="noStrike" cap="none">
                <a:solidFill>
                  <a:srgbClr val="8C8A8A"/>
                </a:solidFill>
                <a:latin typeface="Candara"/>
                <a:ea typeface="Candara"/>
                <a:cs typeface="Candara"/>
                <a:sym typeface="Candara"/>
              </a:defRPr>
            </a:lvl3pPr>
            <a:lvl4pPr marL="1371600" marR="0" lvl="3" indent="0" algn="ctr" rtl="0">
              <a:spcBef>
                <a:spcPts val="600"/>
              </a:spcBef>
              <a:spcAft>
                <a:spcPts val="0"/>
              </a:spcAft>
              <a:buClr>
                <a:schemeClr val="accent1"/>
              </a:buClr>
              <a:buSzPts val="1600"/>
              <a:buFont typeface="Arial"/>
              <a:buNone/>
              <a:defRPr sz="1600" b="0" i="0" u="none" strike="noStrike" cap="none">
                <a:solidFill>
                  <a:srgbClr val="8C8A8A"/>
                </a:solidFill>
                <a:latin typeface="Candara"/>
                <a:ea typeface="Candara"/>
                <a:cs typeface="Candara"/>
                <a:sym typeface="Candara"/>
              </a:defRPr>
            </a:lvl4pPr>
            <a:lvl5pPr marL="1828800" marR="0" lvl="4" indent="0" algn="ctr" rtl="0">
              <a:spcBef>
                <a:spcPts val="600"/>
              </a:spcBef>
              <a:spcAft>
                <a:spcPts val="0"/>
              </a:spcAft>
              <a:buClr>
                <a:schemeClr val="accent1"/>
              </a:buClr>
              <a:buSzPts val="1600"/>
              <a:buFont typeface="Arial"/>
              <a:buNone/>
              <a:defRPr sz="1600" b="0" i="0" u="none" strike="noStrike" cap="none">
                <a:solidFill>
                  <a:srgbClr val="8C8A8A"/>
                </a:solidFill>
                <a:latin typeface="Candara"/>
                <a:ea typeface="Candara"/>
                <a:cs typeface="Candara"/>
                <a:sym typeface="Candara"/>
              </a:defRPr>
            </a:lvl5pPr>
            <a:lvl6pPr marL="2286000" marR="0" lvl="5" indent="0" algn="ctr" rtl="0">
              <a:spcBef>
                <a:spcPts val="280"/>
              </a:spcBef>
              <a:spcAft>
                <a:spcPts val="0"/>
              </a:spcAft>
              <a:buClr>
                <a:schemeClr val="accent1"/>
              </a:buClr>
              <a:buSzPts val="1400"/>
              <a:buFont typeface="Arial"/>
              <a:buNone/>
              <a:defRPr sz="1400" b="0" i="0" u="none" strike="noStrike" cap="none">
                <a:solidFill>
                  <a:srgbClr val="8C8A8A"/>
                </a:solidFill>
                <a:latin typeface="Candara"/>
                <a:ea typeface="Candara"/>
                <a:cs typeface="Candara"/>
                <a:sym typeface="Candara"/>
              </a:defRPr>
            </a:lvl6pPr>
            <a:lvl7pPr marL="2743200" marR="0" lvl="6" indent="0" algn="ctr" rtl="0">
              <a:spcBef>
                <a:spcPts val="280"/>
              </a:spcBef>
              <a:spcAft>
                <a:spcPts val="0"/>
              </a:spcAft>
              <a:buClr>
                <a:schemeClr val="accent1"/>
              </a:buClr>
              <a:buSzPts val="1400"/>
              <a:buFont typeface="Arial"/>
              <a:buNone/>
              <a:defRPr sz="1400" b="0" i="0" u="none" strike="noStrike" cap="none">
                <a:solidFill>
                  <a:srgbClr val="8C8A8A"/>
                </a:solidFill>
                <a:latin typeface="Candara"/>
                <a:ea typeface="Candara"/>
                <a:cs typeface="Candara"/>
                <a:sym typeface="Candara"/>
              </a:defRPr>
            </a:lvl7pPr>
            <a:lvl8pPr marL="3200400" marR="0" lvl="7" indent="0" algn="ctr" rtl="0">
              <a:spcBef>
                <a:spcPts val="280"/>
              </a:spcBef>
              <a:spcAft>
                <a:spcPts val="0"/>
              </a:spcAft>
              <a:buClr>
                <a:schemeClr val="accent1"/>
              </a:buClr>
              <a:buSzPts val="1400"/>
              <a:buFont typeface="Arial"/>
              <a:buNone/>
              <a:defRPr sz="1400" b="0" i="0" u="none" strike="noStrike" cap="none">
                <a:solidFill>
                  <a:srgbClr val="8C8A8A"/>
                </a:solidFill>
                <a:latin typeface="Candara"/>
                <a:ea typeface="Candara"/>
                <a:cs typeface="Candara"/>
                <a:sym typeface="Candara"/>
              </a:defRPr>
            </a:lvl8pPr>
            <a:lvl9pPr marL="3657600" marR="0" lvl="8" indent="0" algn="ctr" rtl="0">
              <a:spcBef>
                <a:spcPts val="280"/>
              </a:spcBef>
              <a:spcAft>
                <a:spcPts val="0"/>
              </a:spcAft>
              <a:buClr>
                <a:schemeClr val="accent1"/>
              </a:buClr>
              <a:buSzPts val="1400"/>
              <a:buFont typeface="Arial"/>
              <a:buNone/>
              <a:defRPr sz="1400" b="0" i="0" u="none" strike="noStrike" cap="none">
                <a:solidFill>
                  <a:srgbClr val="8C8A8A"/>
                </a:solidFill>
                <a:latin typeface="Candara"/>
                <a:ea typeface="Candara"/>
                <a:cs typeface="Candara"/>
                <a:sym typeface="Candara"/>
              </a:defRPr>
            </a:lvl9pPr>
          </a:lstStyle>
          <a:p>
            <a:endParaRPr/>
          </a:p>
        </p:txBody>
      </p:sp>
      <p:sp>
        <p:nvSpPr>
          <p:cNvPr id="15" name="Google Shape;15;p2"/>
          <p:cNvSpPr txBox="1">
            <a:spLocks noGrp="1"/>
          </p:cNvSpPr>
          <p:nvPr>
            <p:ph type="dt" idx="10"/>
          </p:nvPr>
        </p:nvSpPr>
        <p:spPr>
          <a:xfrm>
            <a:off x="276225" y="4822031"/>
            <a:ext cx="2133600" cy="21907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050" b="1">
                <a:solidFill>
                  <a:schemeClr val="lt2"/>
                </a:solidFill>
                <a:latin typeface="Candara"/>
                <a:ea typeface="Candara"/>
                <a:cs typeface="Candara"/>
                <a:sym typeface="Candara"/>
              </a:defRPr>
            </a:lvl1pPr>
            <a:lvl2pPr marL="457200" marR="0" lvl="1"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2pPr>
            <a:lvl3pPr marL="914400" marR="0" lvl="2"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3pPr>
            <a:lvl4pPr marL="1371600" marR="0" lvl="3"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4pPr>
            <a:lvl5pPr marL="1828800" marR="0" lvl="4"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5pPr>
            <a:lvl6pPr marL="2286000" marR="0" lvl="5"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6pPr>
            <a:lvl7pPr marL="2743200" marR="0" lvl="6"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7pPr>
            <a:lvl8pPr marL="3200400" marR="0" lvl="7"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8pPr>
            <a:lvl9pPr marL="3657600" marR="0" lvl="8"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9pPr>
          </a:lstStyle>
          <a:p>
            <a:endParaRPr/>
          </a:p>
        </p:txBody>
      </p:sp>
      <p:sp>
        <p:nvSpPr>
          <p:cNvPr id="16" name="Google Shape;16;p2"/>
          <p:cNvSpPr txBox="1">
            <a:spLocks noGrp="1"/>
          </p:cNvSpPr>
          <p:nvPr>
            <p:ph type="ftr" idx="11"/>
          </p:nvPr>
        </p:nvSpPr>
        <p:spPr>
          <a:xfrm>
            <a:off x="3743325" y="4822031"/>
            <a:ext cx="4086225" cy="21907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050" b="1">
                <a:solidFill>
                  <a:schemeClr val="dk2"/>
                </a:solidFill>
                <a:latin typeface="Candara"/>
                <a:ea typeface="Candara"/>
                <a:cs typeface="Candara"/>
                <a:sym typeface="Candara"/>
              </a:defRPr>
            </a:lvl1pPr>
            <a:lvl2pPr marL="457200" marR="0" lvl="1"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2pPr>
            <a:lvl3pPr marL="914400" marR="0" lvl="2"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3pPr>
            <a:lvl4pPr marL="1371600" marR="0" lvl="3"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4pPr>
            <a:lvl5pPr marL="1828800" marR="0" lvl="4"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5pPr>
            <a:lvl6pPr marL="2286000" marR="0" lvl="5"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6pPr>
            <a:lvl7pPr marL="2743200" marR="0" lvl="6"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7pPr>
            <a:lvl8pPr marL="3200400" marR="0" lvl="7"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8pPr>
            <a:lvl9pPr marL="3657600" marR="0" lvl="8"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9pPr>
          </a:lstStyle>
          <a:p>
            <a:endParaRPr/>
          </a:p>
        </p:txBody>
      </p:sp>
      <p:sp>
        <p:nvSpPr>
          <p:cNvPr id="17" name="Google Shape;17;p2"/>
          <p:cNvSpPr txBox="1">
            <a:spLocks noGrp="1"/>
          </p:cNvSpPr>
          <p:nvPr>
            <p:ph type="sldNum" idx="12"/>
          </p:nvPr>
        </p:nvSpPr>
        <p:spPr>
          <a:xfrm>
            <a:off x="7991475" y="4822031"/>
            <a:ext cx="876300" cy="21907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a:solidFill>
                  <a:schemeClr val="dk2"/>
                </a:solidFill>
                <a:latin typeface="Candara"/>
                <a:ea typeface="Candara"/>
                <a:cs typeface="Candara"/>
                <a:sym typeface="Candara"/>
              </a:defRPr>
            </a:lvl1pPr>
            <a:lvl2pPr marL="0" marR="0" lvl="1" indent="0" algn="r" rtl="0">
              <a:spcBef>
                <a:spcPts val="0"/>
              </a:spcBef>
              <a:buNone/>
              <a:defRPr sz="1600" b="1">
                <a:solidFill>
                  <a:schemeClr val="dk2"/>
                </a:solidFill>
                <a:latin typeface="Candara"/>
                <a:ea typeface="Candara"/>
                <a:cs typeface="Candara"/>
                <a:sym typeface="Candara"/>
              </a:defRPr>
            </a:lvl2pPr>
            <a:lvl3pPr marL="0" marR="0" lvl="2" indent="0" algn="r" rtl="0">
              <a:spcBef>
                <a:spcPts val="0"/>
              </a:spcBef>
              <a:buNone/>
              <a:defRPr sz="1600" b="1">
                <a:solidFill>
                  <a:schemeClr val="dk2"/>
                </a:solidFill>
                <a:latin typeface="Candara"/>
                <a:ea typeface="Candara"/>
                <a:cs typeface="Candara"/>
                <a:sym typeface="Candara"/>
              </a:defRPr>
            </a:lvl3pPr>
            <a:lvl4pPr marL="0" marR="0" lvl="3" indent="0" algn="r" rtl="0">
              <a:spcBef>
                <a:spcPts val="0"/>
              </a:spcBef>
              <a:buNone/>
              <a:defRPr sz="1600" b="1">
                <a:solidFill>
                  <a:schemeClr val="dk2"/>
                </a:solidFill>
                <a:latin typeface="Candara"/>
                <a:ea typeface="Candara"/>
                <a:cs typeface="Candara"/>
                <a:sym typeface="Candara"/>
              </a:defRPr>
            </a:lvl4pPr>
            <a:lvl5pPr marL="0" marR="0" lvl="4" indent="0" algn="r" rtl="0">
              <a:spcBef>
                <a:spcPts val="0"/>
              </a:spcBef>
              <a:buNone/>
              <a:defRPr sz="1600" b="1">
                <a:solidFill>
                  <a:schemeClr val="dk2"/>
                </a:solidFill>
                <a:latin typeface="Candara"/>
                <a:ea typeface="Candara"/>
                <a:cs typeface="Candara"/>
                <a:sym typeface="Candara"/>
              </a:defRPr>
            </a:lvl5pPr>
            <a:lvl6pPr marL="0" marR="0" lvl="5" indent="0" algn="r" rtl="0">
              <a:spcBef>
                <a:spcPts val="0"/>
              </a:spcBef>
              <a:buNone/>
              <a:defRPr sz="1600" b="1">
                <a:solidFill>
                  <a:schemeClr val="dk2"/>
                </a:solidFill>
                <a:latin typeface="Candara"/>
                <a:ea typeface="Candara"/>
                <a:cs typeface="Candara"/>
                <a:sym typeface="Candara"/>
              </a:defRPr>
            </a:lvl6pPr>
            <a:lvl7pPr marL="0" marR="0" lvl="6" indent="0" algn="r" rtl="0">
              <a:spcBef>
                <a:spcPts val="0"/>
              </a:spcBef>
              <a:buNone/>
              <a:defRPr sz="1600" b="1">
                <a:solidFill>
                  <a:schemeClr val="dk2"/>
                </a:solidFill>
                <a:latin typeface="Candara"/>
                <a:ea typeface="Candara"/>
                <a:cs typeface="Candara"/>
                <a:sym typeface="Candara"/>
              </a:defRPr>
            </a:lvl7pPr>
            <a:lvl8pPr marL="0" marR="0" lvl="7" indent="0" algn="r" rtl="0">
              <a:spcBef>
                <a:spcPts val="0"/>
              </a:spcBef>
              <a:buNone/>
              <a:defRPr sz="1600" b="1">
                <a:solidFill>
                  <a:schemeClr val="dk2"/>
                </a:solidFill>
                <a:latin typeface="Candara"/>
                <a:ea typeface="Candara"/>
                <a:cs typeface="Candara"/>
                <a:sym typeface="Candara"/>
              </a:defRPr>
            </a:lvl8pPr>
            <a:lvl9pPr marL="0" marR="0" lvl="8" indent="0" algn="r" rtl="0">
              <a:spcBef>
                <a:spcPts val="0"/>
              </a:spcBef>
              <a:buNone/>
              <a:defRPr sz="1600" b="1">
                <a:solidFill>
                  <a:schemeClr val="dk2"/>
                </a:solidFill>
                <a:latin typeface="Candara"/>
                <a:ea typeface="Candara"/>
                <a:cs typeface="Candara"/>
                <a:sym typeface="Candara"/>
              </a:defRPr>
            </a:lvl9pPr>
          </a:lstStyle>
          <a:p>
            <a:pPr marL="0" lvl="0" indent="0" algn="r" rtl="0">
              <a:spcBef>
                <a:spcPts val="0"/>
              </a:spcBef>
              <a:spcAft>
                <a:spcPts val="0"/>
              </a:spcAft>
              <a:buNone/>
            </a:pPr>
            <a:fld id="{00000000-1234-1234-1234-123412341234}" type="slidenum">
              <a:rPr lang="en-US"/>
              <a:t>‹#›</a:t>
            </a:fld>
            <a:endParaRPr/>
          </a:p>
        </p:txBody>
      </p:sp>
      <p:sp>
        <p:nvSpPr>
          <p:cNvPr id="18" name="Google Shape;18;p2"/>
          <p:cNvSpPr/>
          <p:nvPr/>
        </p:nvSpPr>
        <p:spPr>
          <a:xfrm>
            <a:off x="838200" y="1321567"/>
            <a:ext cx="2521776" cy="3821934"/>
          </a:xfrm>
          <a:custGeom>
            <a:avLst/>
            <a:gdLst/>
            <a:ahLst/>
            <a:cxnLst/>
            <a:rect l="l" t="t" r="r" b="b"/>
            <a:pathLst>
              <a:path w="120000" h="120000" extrusionOk="0">
                <a:moveTo>
                  <a:pt x="20622" y="50762"/>
                </a:moveTo>
                <a:lnTo>
                  <a:pt x="24009" y="53599"/>
                </a:lnTo>
                <a:lnTo>
                  <a:pt x="25056" y="54437"/>
                </a:lnTo>
                <a:lnTo>
                  <a:pt x="26052" y="55301"/>
                </a:lnTo>
                <a:lnTo>
                  <a:pt x="26799" y="55967"/>
                </a:lnTo>
                <a:lnTo>
                  <a:pt x="27247" y="56287"/>
                </a:lnTo>
                <a:lnTo>
                  <a:pt x="27845" y="56534"/>
                </a:lnTo>
                <a:lnTo>
                  <a:pt x="30186" y="57299"/>
                </a:lnTo>
                <a:lnTo>
                  <a:pt x="30784" y="57521"/>
                </a:lnTo>
                <a:lnTo>
                  <a:pt x="31731" y="57817"/>
                </a:lnTo>
                <a:lnTo>
                  <a:pt x="32727" y="58211"/>
                </a:lnTo>
                <a:lnTo>
                  <a:pt x="35118" y="59001"/>
                </a:lnTo>
                <a:lnTo>
                  <a:pt x="36264" y="59371"/>
                </a:lnTo>
                <a:lnTo>
                  <a:pt x="37310" y="59691"/>
                </a:lnTo>
                <a:lnTo>
                  <a:pt x="38107" y="59913"/>
                </a:lnTo>
                <a:lnTo>
                  <a:pt x="37957" y="59001"/>
                </a:lnTo>
                <a:lnTo>
                  <a:pt x="37608" y="58063"/>
                </a:lnTo>
                <a:lnTo>
                  <a:pt x="37061" y="57373"/>
                </a:lnTo>
                <a:lnTo>
                  <a:pt x="36363" y="56682"/>
                </a:lnTo>
                <a:lnTo>
                  <a:pt x="34221" y="55202"/>
                </a:lnTo>
                <a:lnTo>
                  <a:pt x="32029" y="53771"/>
                </a:lnTo>
                <a:lnTo>
                  <a:pt x="29738" y="52365"/>
                </a:lnTo>
                <a:lnTo>
                  <a:pt x="29389" y="52094"/>
                </a:lnTo>
                <a:lnTo>
                  <a:pt x="28991" y="51921"/>
                </a:lnTo>
                <a:lnTo>
                  <a:pt x="28542" y="51823"/>
                </a:lnTo>
                <a:lnTo>
                  <a:pt x="27895" y="51773"/>
                </a:lnTo>
                <a:lnTo>
                  <a:pt x="26749" y="51675"/>
                </a:lnTo>
                <a:lnTo>
                  <a:pt x="25504" y="51453"/>
                </a:lnTo>
                <a:lnTo>
                  <a:pt x="24308" y="51255"/>
                </a:lnTo>
                <a:lnTo>
                  <a:pt x="20622" y="50762"/>
                </a:lnTo>
                <a:close/>
                <a:moveTo>
                  <a:pt x="58381" y="49257"/>
                </a:moveTo>
                <a:lnTo>
                  <a:pt x="52353" y="50910"/>
                </a:lnTo>
                <a:lnTo>
                  <a:pt x="50361" y="51453"/>
                </a:lnTo>
                <a:lnTo>
                  <a:pt x="48468" y="51995"/>
                </a:lnTo>
                <a:lnTo>
                  <a:pt x="47671" y="52168"/>
                </a:lnTo>
                <a:lnTo>
                  <a:pt x="46824" y="52390"/>
                </a:lnTo>
                <a:lnTo>
                  <a:pt x="46127" y="52612"/>
                </a:lnTo>
                <a:lnTo>
                  <a:pt x="45529" y="52908"/>
                </a:lnTo>
                <a:lnTo>
                  <a:pt x="44632" y="53475"/>
                </a:lnTo>
                <a:lnTo>
                  <a:pt x="43686" y="54067"/>
                </a:lnTo>
                <a:lnTo>
                  <a:pt x="42640" y="54783"/>
                </a:lnTo>
                <a:lnTo>
                  <a:pt x="41643" y="55547"/>
                </a:lnTo>
                <a:lnTo>
                  <a:pt x="40846" y="56312"/>
                </a:lnTo>
                <a:lnTo>
                  <a:pt x="40298" y="56904"/>
                </a:lnTo>
                <a:lnTo>
                  <a:pt x="39950" y="57496"/>
                </a:lnTo>
                <a:lnTo>
                  <a:pt x="39850" y="57619"/>
                </a:lnTo>
                <a:lnTo>
                  <a:pt x="39850" y="57989"/>
                </a:lnTo>
                <a:lnTo>
                  <a:pt x="39800" y="58507"/>
                </a:lnTo>
                <a:lnTo>
                  <a:pt x="39651" y="59050"/>
                </a:lnTo>
                <a:lnTo>
                  <a:pt x="39501" y="60283"/>
                </a:lnTo>
                <a:lnTo>
                  <a:pt x="39452" y="60801"/>
                </a:lnTo>
                <a:lnTo>
                  <a:pt x="39352" y="61196"/>
                </a:lnTo>
                <a:lnTo>
                  <a:pt x="38854" y="63958"/>
                </a:lnTo>
                <a:lnTo>
                  <a:pt x="38306" y="66696"/>
                </a:lnTo>
                <a:lnTo>
                  <a:pt x="38256" y="67461"/>
                </a:lnTo>
                <a:lnTo>
                  <a:pt x="38107" y="68768"/>
                </a:lnTo>
                <a:lnTo>
                  <a:pt x="37907" y="70150"/>
                </a:lnTo>
                <a:lnTo>
                  <a:pt x="37907" y="71482"/>
                </a:lnTo>
                <a:lnTo>
                  <a:pt x="38057" y="72789"/>
                </a:lnTo>
                <a:lnTo>
                  <a:pt x="39701" y="73085"/>
                </a:lnTo>
                <a:lnTo>
                  <a:pt x="41394" y="73529"/>
                </a:lnTo>
                <a:lnTo>
                  <a:pt x="42938" y="74096"/>
                </a:lnTo>
                <a:lnTo>
                  <a:pt x="44483" y="74787"/>
                </a:lnTo>
                <a:lnTo>
                  <a:pt x="45828" y="75699"/>
                </a:lnTo>
                <a:lnTo>
                  <a:pt x="46973" y="76587"/>
                </a:lnTo>
                <a:lnTo>
                  <a:pt x="48219" y="77525"/>
                </a:lnTo>
                <a:lnTo>
                  <a:pt x="49364" y="78462"/>
                </a:lnTo>
                <a:lnTo>
                  <a:pt x="50311" y="79523"/>
                </a:lnTo>
                <a:lnTo>
                  <a:pt x="51257" y="81003"/>
                </a:lnTo>
                <a:lnTo>
                  <a:pt x="51905" y="82606"/>
                </a:lnTo>
                <a:lnTo>
                  <a:pt x="52303" y="84283"/>
                </a:lnTo>
                <a:lnTo>
                  <a:pt x="52303" y="84406"/>
                </a:lnTo>
                <a:lnTo>
                  <a:pt x="52353" y="84505"/>
                </a:lnTo>
                <a:lnTo>
                  <a:pt x="52503" y="82606"/>
                </a:lnTo>
                <a:lnTo>
                  <a:pt x="52702" y="80830"/>
                </a:lnTo>
                <a:lnTo>
                  <a:pt x="52951" y="79227"/>
                </a:lnTo>
                <a:lnTo>
                  <a:pt x="53150" y="77821"/>
                </a:lnTo>
                <a:lnTo>
                  <a:pt x="53300" y="76834"/>
                </a:lnTo>
                <a:lnTo>
                  <a:pt x="53549" y="75773"/>
                </a:lnTo>
                <a:lnTo>
                  <a:pt x="53698" y="74639"/>
                </a:lnTo>
                <a:lnTo>
                  <a:pt x="53897" y="73381"/>
                </a:lnTo>
                <a:lnTo>
                  <a:pt x="54097" y="72000"/>
                </a:lnTo>
                <a:lnTo>
                  <a:pt x="54346" y="70421"/>
                </a:lnTo>
                <a:lnTo>
                  <a:pt x="54645" y="68719"/>
                </a:lnTo>
                <a:lnTo>
                  <a:pt x="54943" y="66795"/>
                </a:lnTo>
                <a:lnTo>
                  <a:pt x="55342" y="63958"/>
                </a:lnTo>
                <a:lnTo>
                  <a:pt x="55740" y="61146"/>
                </a:lnTo>
                <a:lnTo>
                  <a:pt x="56089" y="58310"/>
                </a:lnTo>
                <a:lnTo>
                  <a:pt x="56687" y="55473"/>
                </a:lnTo>
                <a:lnTo>
                  <a:pt x="58381" y="49257"/>
                </a:lnTo>
                <a:close/>
                <a:moveTo>
                  <a:pt x="30933" y="49085"/>
                </a:moveTo>
                <a:lnTo>
                  <a:pt x="30834" y="49109"/>
                </a:lnTo>
                <a:lnTo>
                  <a:pt x="30684" y="49627"/>
                </a:lnTo>
                <a:lnTo>
                  <a:pt x="30535" y="50170"/>
                </a:lnTo>
                <a:lnTo>
                  <a:pt x="30386" y="50540"/>
                </a:lnTo>
                <a:lnTo>
                  <a:pt x="30186" y="50910"/>
                </a:lnTo>
                <a:lnTo>
                  <a:pt x="30087" y="51255"/>
                </a:lnTo>
                <a:lnTo>
                  <a:pt x="30336" y="51601"/>
                </a:lnTo>
                <a:lnTo>
                  <a:pt x="30784" y="51921"/>
                </a:lnTo>
                <a:lnTo>
                  <a:pt x="31183" y="52217"/>
                </a:lnTo>
                <a:lnTo>
                  <a:pt x="32826" y="53451"/>
                </a:lnTo>
                <a:lnTo>
                  <a:pt x="34420" y="54536"/>
                </a:lnTo>
                <a:lnTo>
                  <a:pt x="36214" y="55621"/>
                </a:lnTo>
                <a:lnTo>
                  <a:pt x="36413" y="55769"/>
                </a:lnTo>
                <a:lnTo>
                  <a:pt x="36712" y="55991"/>
                </a:lnTo>
                <a:lnTo>
                  <a:pt x="37459" y="56509"/>
                </a:lnTo>
                <a:lnTo>
                  <a:pt x="37907" y="56731"/>
                </a:lnTo>
                <a:lnTo>
                  <a:pt x="38256" y="56830"/>
                </a:lnTo>
                <a:lnTo>
                  <a:pt x="38605" y="56830"/>
                </a:lnTo>
                <a:lnTo>
                  <a:pt x="38904" y="56682"/>
                </a:lnTo>
                <a:lnTo>
                  <a:pt x="39202" y="56361"/>
                </a:lnTo>
                <a:lnTo>
                  <a:pt x="39651" y="55991"/>
                </a:lnTo>
                <a:lnTo>
                  <a:pt x="40099" y="55671"/>
                </a:lnTo>
                <a:lnTo>
                  <a:pt x="40398" y="55301"/>
                </a:lnTo>
                <a:lnTo>
                  <a:pt x="40448" y="54980"/>
                </a:lnTo>
                <a:lnTo>
                  <a:pt x="40149" y="54610"/>
                </a:lnTo>
                <a:lnTo>
                  <a:pt x="39651" y="54289"/>
                </a:lnTo>
                <a:lnTo>
                  <a:pt x="39153" y="53993"/>
                </a:lnTo>
                <a:lnTo>
                  <a:pt x="38206" y="53401"/>
                </a:lnTo>
                <a:lnTo>
                  <a:pt x="37310" y="52834"/>
                </a:lnTo>
                <a:lnTo>
                  <a:pt x="35516" y="51823"/>
                </a:lnTo>
                <a:lnTo>
                  <a:pt x="33872" y="50787"/>
                </a:lnTo>
                <a:lnTo>
                  <a:pt x="31930" y="49627"/>
                </a:lnTo>
                <a:lnTo>
                  <a:pt x="31880" y="49553"/>
                </a:lnTo>
                <a:lnTo>
                  <a:pt x="31481" y="49381"/>
                </a:lnTo>
                <a:lnTo>
                  <a:pt x="31332" y="49257"/>
                </a:lnTo>
                <a:lnTo>
                  <a:pt x="31183" y="49183"/>
                </a:lnTo>
                <a:lnTo>
                  <a:pt x="31083" y="49159"/>
                </a:lnTo>
                <a:lnTo>
                  <a:pt x="30933" y="49085"/>
                </a:lnTo>
                <a:close/>
                <a:moveTo>
                  <a:pt x="29290" y="48641"/>
                </a:moveTo>
                <a:lnTo>
                  <a:pt x="28642" y="48690"/>
                </a:lnTo>
                <a:lnTo>
                  <a:pt x="28343" y="48690"/>
                </a:lnTo>
                <a:lnTo>
                  <a:pt x="27845" y="48715"/>
                </a:lnTo>
                <a:lnTo>
                  <a:pt x="27148" y="48715"/>
                </a:lnTo>
                <a:lnTo>
                  <a:pt x="26650" y="48764"/>
                </a:lnTo>
                <a:lnTo>
                  <a:pt x="26201" y="48764"/>
                </a:lnTo>
                <a:lnTo>
                  <a:pt x="26002" y="48715"/>
                </a:lnTo>
                <a:lnTo>
                  <a:pt x="26749" y="49307"/>
                </a:lnTo>
                <a:lnTo>
                  <a:pt x="28493" y="50466"/>
                </a:lnTo>
                <a:lnTo>
                  <a:pt x="28792" y="50614"/>
                </a:lnTo>
                <a:lnTo>
                  <a:pt x="28991" y="50565"/>
                </a:lnTo>
                <a:lnTo>
                  <a:pt x="29240" y="50392"/>
                </a:lnTo>
                <a:lnTo>
                  <a:pt x="29389" y="50170"/>
                </a:lnTo>
                <a:lnTo>
                  <a:pt x="29439" y="49923"/>
                </a:lnTo>
                <a:lnTo>
                  <a:pt x="29539" y="49701"/>
                </a:lnTo>
                <a:lnTo>
                  <a:pt x="29738" y="49257"/>
                </a:lnTo>
                <a:lnTo>
                  <a:pt x="29788" y="49035"/>
                </a:lnTo>
                <a:lnTo>
                  <a:pt x="29788" y="48838"/>
                </a:lnTo>
                <a:lnTo>
                  <a:pt x="29688" y="48715"/>
                </a:lnTo>
                <a:lnTo>
                  <a:pt x="29290" y="48641"/>
                </a:lnTo>
                <a:close/>
                <a:moveTo>
                  <a:pt x="92752" y="0"/>
                </a:moveTo>
                <a:lnTo>
                  <a:pt x="92951" y="123"/>
                </a:lnTo>
                <a:lnTo>
                  <a:pt x="93100" y="468"/>
                </a:lnTo>
                <a:lnTo>
                  <a:pt x="93200" y="961"/>
                </a:lnTo>
                <a:lnTo>
                  <a:pt x="93250" y="1627"/>
                </a:lnTo>
                <a:lnTo>
                  <a:pt x="93349" y="2392"/>
                </a:lnTo>
                <a:lnTo>
                  <a:pt x="93349" y="3181"/>
                </a:lnTo>
                <a:lnTo>
                  <a:pt x="93200" y="4785"/>
                </a:lnTo>
                <a:lnTo>
                  <a:pt x="93100" y="5475"/>
                </a:lnTo>
                <a:lnTo>
                  <a:pt x="92951" y="6092"/>
                </a:lnTo>
                <a:lnTo>
                  <a:pt x="92801" y="6536"/>
                </a:lnTo>
                <a:lnTo>
                  <a:pt x="92154" y="7671"/>
                </a:lnTo>
                <a:lnTo>
                  <a:pt x="91207" y="8707"/>
                </a:lnTo>
                <a:lnTo>
                  <a:pt x="89962" y="9693"/>
                </a:lnTo>
                <a:lnTo>
                  <a:pt x="88617" y="10655"/>
                </a:lnTo>
                <a:lnTo>
                  <a:pt x="85678" y="12456"/>
                </a:lnTo>
                <a:lnTo>
                  <a:pt x="83038" y="14059"/>
                </a:lnTo>
                <a:lnTo>
                  <a:pt x="77459" y="17192"/>
                </a:lnTo>
                <a:lnTo>
                  <a:pt x="74919" y="18820"/>
                </a:lnTo>
                <a:lnTo>
                  <a:pt x="74321" y="19214"/>
                </a:lnTo>
                <a:lnTo>
                  <a:pt x="73623" y="19782"/>
                </a:lnTo>
                <a:lnTo>
                  <a:pt x="72777" y="20349"/>
                </a:lnTo>
                <a:lnTo>
                  <a:pt x="71980" y="21015"/>
                </a:lnTo>
                <a:lnTo>
                  <a:pt x="70186" y="22322"/>
                </a:lnTo>
                <a:lnTo>
                  <a:pt x="69389" y="22865"/>
                </a:lnTo>
                <a:lnTo>
                  <a:pt x="68742" y="23309"/>
                </a:lnTo>
                <a:lnTo>
                  <a:pt x="68144" y="23630"/>
                </a:lnTo>
                <a:lnTo>
                  <a:pt x="67945" y="26639"/>
                </a:lnTo>
                <a:lnTo>
                  <a:pt x="68642" y="26096"/>
                </a:lnTo>
                <a:lnTo>
                  <a:pt x="69339" y="25578"/>
                </a:lnTo>
                <a:lnTo>
                  <a:pt x="69887" y="25159"/>
                </a:lnTo>
                <a:lnTo>
                  <a:pt x="71531" y="23556"/>
                </a:lnTo>
                <a:lnTo>
                  <a:pt x="72777" y="22495"/>
                </a:lnTo>
                <a:lnTo>
                  <a:pt x="74022" y="21484"/>
                </a:lnTo>
                <a:lnTo>
                  <a:pt x="75317" y="20398"/>
                </a:lnTo>
                <a:lnTo>
                  <a:pt x="76712" y="19338"/>
                </a:lnTo>
                <a:lnTo>
                  <a:pt x="78206" y="18326"/>
                </a:lnTo>
                <a:lnTo>
                  <a:pt x="79800" y="17414"/>
                </a:lnTo>
                <a:lnTo>
                  <a:pt x="81594" y="16600"/>
                </a:lnTo>
                <a:lnTo>
                  <a:pt x="83486" y="15958"/>
                </a:lnTo>
                <a:lnTo>
                  <a:pt x="85479" y="15490"/>
                </a:lnTo>
                <a:lnTo>
                  <a:pt x="87521" y="15144"/>
                </a:lnTo>
                <a:lnTo>
                  <a:pt x="89514" y="14972"/>
                </a:lnTo>
                <a:lnTo>
                  <a:pt x="91556" y="14922"/>
                </a:lnTo>
                <a:lnTo>
                  <a:pt x="94146" y="15144"/>
                </a:lnTo>
                <a:lnTo>
                  <a:pt x="96637" y="15588"/>
                </a:lnTo>
                <a:lnTo>
                  <a:pt x="97285" y="15687"/>
                </a:lnTo>
                <a:lnTo>
                  <a:pt x="98082" y="15835"/>
                </a:lnTo>
                <a:lnTo>
                  <a:pt x="99078" y="16032"/>
                </a:lnTo>
                <a:lnTo>
                  <a:pt x="99925" y="16180"/>
                </a:lnTo>
                <a:lnTo>
                  <a:pt x="100672" y="16328"/>
                </a:lnTo>
                <a:lnTo>
                  <a:pt x="101270" y="16378"/>
                </a:lnTo>
                <a:lnTo>
                  <a:pt x="101469" y="16452"/>
                </a:lnTo>
                <a:lnTo>
                  <a:pt x="101320" y="16501"/>
                </a:lnTo>
                <a:lnTo>
                  <a:pt x="100971" y="16575"/>
                </a:lnTo>
                <a:lnTo>
                  <a:pt x="100473" y="16674"/>
                </a:lnTo>
                <a:lnTo>
                  <a:pt x="99128" y="16970"/>
                </a:lnTo>
                <a:lnTo>
                  <a:pt x="98530" y="17118"/>
                </a:lnTo>
                <a:lnTo>
                  <a:pt x="98032" y="17216"/>
                </a:lnTo>
                <a:lnTo>
                  <a:pt x="97135" y="17512"/>
                </a:lnTo>
                <a:lnTo>
                  <a:pt x="96189" y="17808"/>
                </a:lnTo>
                <a:lnTo>
                  <a:pt x="94943" y="18129"/>
                </a:lnTo>
                <a:lnTo>
                  <a:pt x="93449" y="18573"/>
                </a:lnTo>
                <a:lnTo>
                  <a:pt x="91805" y="19017"/>
                </a:lnTo>
                <a:lnTo>
                  <a:pt x="89962" y="19510"/>
                </a:lnTo>
                <a:lnTo>
                  <a:pt x="87970" y="20053"/>
                </a:lnTo>
                <a:lnTo>
                  <a:pt x="85927" y="20620"/>
                </a:lnTo>
                <a:lnTo>
                  <a:pt x="83835" y="21188"/>
                </a:lnTo>
                <a:lnTo>
                  <a:pt x="81743" y="21804"/>
                </a:lnTo>
                <a:lnTo>
                  <a:pt x="79651" y="22396"/>
                </a:lnTo>
                <a:lnTo>
                  <a:pt x="77708" y="23013"/>
                </a:lnTo>
                <a:lnTo>
                  <a:pt x="75765" y="23580"/>
                </a:lnTo>
                <a:lnTo>
                  <a:pt x="74072" y="24147"/>
                </a:lnTo>
                <a:lnTo>
                  <a:pt x="72528" y="24641"/>
                </a:lnTo>
                <a:lnTo>
                  <a:pt x="71282" y="25159"/>
                </a:lnTo>
                <a:lnTo>
                  <a:pt x="70286" y="25578"/>
                </a:lnTo>
                <a:lnTo>
                  <a:pt x="69589" y="25997"/>
                </a:lnTo>
                <a:lnTo>
                  <a:pt x="69090" y="26318"/>
                </a:lnTo>
                <a:lnTo>
                  <a:pt x="68642" y="26713"/>
                </a:lnTo>
                <a:lnTo>
                  <a:pt x="68144" y="27181"/>
                </a:lnTo>
                <a:lnTo>
                  <a:pt x="67696" y="27625"/>
                </a:lnTo>
                <a:lnTo>
                  <a:pt x="67696" y="27724"/>
                </a:lnTo>
                <a:lnTo>
                  <a:pt x="67795" y="27798"/>
                </a:lnTo>
                <a:lnTo>
                  <a:pt x="67845" y="27847"/>
                </a:lnTo>
                <a:lnTo>
                  <a:pt x="67945" y="27921"/>
                </a:lnTo>
                <a:lnTo>
                  <a:pt x="68144" y="27724"/>
                </a:lnTo>
                <a:lnTo>
                  <a:pt x="70435" y="27477"/>
                </a:lnTo>
                <a:lnTo>
                  <a:pt x="72528" y="27107"/>
                </a:lnTo>
                <a:lnTo>
                  <a:pt x="74520" y="26639"/>
                </a:lnTo>
                <a:lnTo>
                  <a:pt x="76363" y="26096"/>
                </a:lnTo>
                <a:lnTo>
                  <a:pt x="78057" y="25529"/>
                </a:lnTo>
                <a:lnTo>
                  <a:pt x="81444" y="24271"/>
                </a:lnTo>
                <a:lnTo>
                  <a:pt x="83188" y="23654"/>
                </a:lnTo>
                <a:lnTo>
                  <a:pt x="84931" y="23112"/>
                </a:lnTo>
                <a:lnTo>
                  <a:pt x="87023" y="22421"/>
                </a:lnTo>
                <a:lnTo>
                  <a:pt x="89016" y="21656"/>
                </a:lnTo>
                <a:lnTo>
                  <a:pt x="90809" y="20818"/>
                </a:lnTo>
                <a:lnTo>
                  <a:pt x="92652" y="20028"/>
                </a:lnTo>
                <a:lnTo>
                  <a:pt x="94645" y="19288"/>
                </a:lnTo>
                <a:lnTo>
                  <a:pt x="97584" y="18425"/>
                </a:lnTo>
                <a:lnTo>
                  <a:pt x="100672" y="17636"/>
                </a:lnTo>
                <a:lnTo>
                  <a:pt x="107148" y="16106"/>
                </a:lnTo>
                <a:lnTo>
                  <a:pt x="107447" y="16032"/>
                </a:lnTo>
                <a:lnTo>
                  <a:pt x="107845" y="15835"/>
                </a:lnTo>
                <a:lnTo>
                  <a:pt x="109190" y="15342"/>
                </a:lnTo>
                <a:lnTo>
                  <a:pt x="109838" y="15046"/>
                </a:lnTo>
                <a:lnTo>
                  <a:pt x="110485" y="14799"/>
                </a:lnTo>
                <a:lnTo>
                  <a:pt x="111033" y="14577"/>
                </a:lnTo>
                <a:lnTo>
                  <a:pt x="111382" y="14429"/>
                </a:lnTo>
                <a:lnTo>
                  <a:pt x="111531" y="14380"/>
                </a:lnTo>
                <a:lnTo>
                  <a:pt x="111531" y="14503"/>
                </a:lnTo>
                <a:lnTo>
                  <a:pt x="111382" y="14676"/>
                </a:lnTo>
                <a:lnTo>
                  <a:pt x="111183" y="14873"/>
                </a:lnTo>
                <a:lnTo>
                  <a:pt x="111033" y="14972"/>
                </a:lnTo>
                <a:lnTo>
                  <a:pt x="110635" y="15514"/>
                </a:lnTo>
                <a:lnTo>
                  <a:pt x="110485" y="16106"/>
                </a:lnTo>
                <a:lnTo>
                  <a:pt x="110585" y="16674"/>
                </a:lnTo>
                <a:lnTo>
                  <a:pt x="110635" y="17290"/>
                </a:lnTo>
                <a:lnTo>
                  <a:pt x="110635" y="17882"/>
                </a:lnTo>
                <a:lnTo>
                  <a:pt x="110386" y="19091"/>
                </a:lnTo>
                <a:lnTo>
                  <a:pt x="109838" y="20201"/>
                </a:lnTo>
                <a:lnTo>
                  <a:pt x="109041" y="21336"/>
                </a:lnTo>
                <a:lnTo>
                  <a:pt x="107945" y="22396"/>
                </a:lnTo>
                <a:lnTo>
                  <a:pt x="106550" y="23383"/>
                </a:lnTo>
                <a:lnTo>
                  <a:pt x="104856" y="24246"/>
                </a:lnTo>
                <a:lnTo>
                  <a:pt x="102963" y="25085"/>
                </a:lnTo>
                <a:lnTo>
                  <a:pt x="100722" y="25775"/>
                </a:lnTo>
                <a:lnTo>
                  <a:pt x="98331" y="26392"/>
                </a:lnTo>
                <a:lnTo>
                  <a:pt x="95691" y="26910"/>
                </a:lnTo>
                <a:lnTo>
                  <a:pt x="92801" y="27255"/>
                </a:lnTo>
                <a:lnTo>
                  <a:pt x="89813" y="27527"/>
                </a:lnTo>
                <a:lnTo>
                  <a:pt x="86625" y="27699"/>
                </a:lnTo>
                <a:lnTo>
                  <a:pt x="83536" y="27798"/>
                </a:lnTo>
                <a:lnTo>
                  <a:pt x="80547" y="27921"/>
                </a:lnTo>
                <a:lnTo>
                  <a:pt x="83636" y="28020"/>
                </a:lnTo>
                <a:lnTo>
                  <a:pt x="86276" y="28217"/>
                </a:lnTo>
                <a:lnTo>
                  <a:pt x="88866" y="28464"/>
                </a:lnTo>
                <a:lnTo>
                  <a:pt x="91357" y="28785"/>
                </a:lnTo>
                <a:lnTo>
                  <a:pt x="93698" y="29229"/>
                </a:lnTo>
                <a:lnTo>
                  <a:pt x="95840" y="29771"/>
                </a:lnTo>
                <a:lnTo>
                  <a:pt x="98181" y="30561"/>
                </a:lnTo>
                <a:lnTo>
                  <a:pt x="100323" y="31473"/>
                </a:lnTo>
                <a:lnTo>
                  <a:pt x="102067" y="32460"/>
                </a:lnTo>
                <a:lnTo>
                  <a:pt x="103611" y="33521"/>
                </a:lnTo>
                <a:lnTo>
                  <a:pt x="104856" y="34581"/>
                </a:lnTo>
                <a:lnTo>
                  <a:pt x="105952" y="35691"/>
                </a:lnTo>
                <a:lnTo>
                  <a:pt x="106749" y="36801"/>
                </a:lnTo>
                <a:lnTo>
                  <a:pt x="107496" y="37911"/>
                </a:lnTo>
                <a:lnTo>
                  <a:pt x="107945" y="38972"/>
                </a:lnTo>
                <a:lnTo>
                  <a:pt x="108293" y="39983"/>
                </a:lnTo>
                <a:lnTo>
                  <a:pt x="108542" y="40945"/>
                </a:lnTo>
                <a:lnTo>
                  <a:pt x="108692" y="41808"/>
                </a:lnTo>
                <a:lnTo>
                  <a:pt x="108692" y="43239"/>
                </a:lnTo>
                <a:lnTo>
                  <a:pt x="108542" y="43782"/>
                </a:lnTo>
                <a:lnTo>
                  <a:pt x="108443" y="44127"/>
                </a:lnTo>
                <a:lnTo>
                  <a:pt x="108293" y="44324"/>
                </a:lnTo>
                <a:lnTo>
                  <a:pt x="108144" y="44324"/>
                </a:lnTo>
                <a:lnTo>
                  <a:pt x="107198" y="43584"/>
                </a:lnTo>
                <a:lnTo>
                  <a:pt x="106201" y="42894"/>
                </a:lnTo>
                <a:lnTo>
                  <a:pt x="105006" y="42252"/>
                </a:lnTo>
                <a:lnTo>
                  <a:pt x="103661" y="41586"/>
                </a:lnTo>
                <a:lnTo>
                  <a:pt x="102067" y="41044"/>
                </a:lnTo>
                <a:lnTo>
                  <a:pt x="100572" y="40649"/>
                </a:lnTo>
                <a:lnTo>
                  <a:pt x="99327" y="40279"/>
                </a:lnTo>
                <a:lnTo>
                  <a:pt x="98082" y="39983"/>
                </a:lnTo>
                <a:lnTo>
                  <a:pt x="96936" y="39736"/>
                </a:lnTo>
                <a:lnTo>
                  <a:pt x="93599" y="38972"/>
                </a:lnTo>
                <a:lnTo>
                  <a:pt x="92353" y="38676"/>
                </a:lnTo>
                <a:lnTo>
                  <a:pt x="91108" y="38355"/>
                </a:lnTo>
                <a:lnTo>
                  <a:pt x="89713" y="37911"/>
                </a:lnTo>
                <a:lnTo>
                  <a:pt x="86425" y="36826"/>
                </a:lnTo>
                <a:lnTo>
                  <a:pt x="84533" y="36110"/>
                </a:lnTo>
                <a:lnTo>
                  <a:pt x="82291" y="35223"/>
                </a:lnTo>
                <a:lnTo>
                  <a:pt x="81046" y="34655"/>
                </a:lnTo>
                <a:lnTo>
                  <a:pt x="79750" y="33891"/>
                </a:lnTo>
                <a:lnTo>
                  <a:pt x="75566" y="31251"/>
                </a:lnTo>
                <a:lnTo>
                  <a:pt x="74171" y="30511"/>
                </a:lnTo>
                <a:lnTo>
                  <a:pt x="72677" y="29870"/>
                </a:lnTo>
                <a:lnTo>
                  <a:pt x="71282" y="29475"/>
                </a:lnTo>
                <a:lnTo>
                  <a:pt x="69539" y="29130"/>
                </a:lnTo>
                <a:lnTo>
                  <a:pt x="67795" y="28859"/>
                </a:lnTo>
                <a:lnTo>
                  <a:pt x="67546" y="28859"/>
                </a:lnTo>
                <a:lnTo>
                  <a:pt x="67247" y="29155"/>
                </a:lnTo>
                <a:lnTo>
                  <a:pt x="67198" y="29401"/>
                </a:lnTo>
                <a:lnTo>
                  <a:pt x="67048" y="29673"/>
                </a:lnTo>
                <a:lnTo>
                  <a:pt x="66948" y="29771"/>
                </a:lnTo>
                <a:lnTo>
                  <a:pt x="66899" y="30067"/>
                </a:lnTo>
                <a:lnTo>
                  <a:pt x="66650" y="30511"/>
                </a:lnTo>
                <a:lnTo>
                  <a:pt x="66450" y="31005"/>
                </a:lnTo>
                <a:lnTo>
                  <a:pt x="66002" y="32090"/>
                </a:lnTo>
                <a:lnTo>
                  <a:pt x="65853" y="32583"/>
                </a:lnTo>
                <a:lnTo>
                  <a:pt x="65006" y="35050"/>
                </a:lnTo>
                <a:lnTo>
                  <a:pt x="64009" y="37566"/>
                </a:lnTo>
                <a:lnTo>
                  <a:pt x="63063" y="40032"/>
                </a:lnTo>
                <a:lnTo>
                  <a:pt x="61818" y="43930"/>
                </a:lnTo>
                <a:lnTo>
                  <a:pt x="60672" y="47876"/>
                </a:lnTo>
                <a:lnTo>
                  <a:pt x="61618" y="47531"/>
                </a:lnTo>
                <a:lnTo>
                  <a:pt x="62465" y="47161"/>
                </a:lnTo>
                <a:lnTo>
                  <a:pt x="63013" y="46865"/>
                </a:lnTo>
                <a:lnTo>
                  <a:pt x="63312" y="46495"/>
                </a:lnTo>
                <a:lnTo>
                  <a:pt x="63511" y="46150"/>
                </a:lnTo>
                <a:lnTo>
                  <a:pt x="63810" y="45780"/>
                </a:lnTo>
                <a:lnTo>
                  <a:pt x="64408" y="45336"/>
                </a:lnTo>
                <a:lnTo>
                  <a:pt x="65205" y="45015"/>
                </a:lnTo>
                <a:lnTo>
                  <a:pt x="66151" y="44793"/>
                </a:lnTo>
                <a:lnTo>
                  <a:pt x="67198" y="44719"/>
                </a:lnTo>
                <a:lnTo>
                  <a:pt x="68194" y="44793"/>
                </a:lnTo>
                <a:lnTo>
                  <a:pt x="69240" y="44966"/>
                </a:lnTo>
                <a:lnTo>
                  <a:pt x="69439" y="45040"/>
                </a:lnTo>
                <a:lnTo>
                  <a:pt x="70336" y="45262"/>
                </a:lnTo>
                <a:lnTo>
                  <a:pt x="70585" y="45336"/>
                </a:lnTo>
                <a:lnTo>
                  <a:pt x="70784" y="45508"/>
                </a:lnTo>
                <a:lnTo>
                  <a:pt x="70933" y="45706"/>
                </a:lnTo>
                <a:lnTo>
                  <a:pt x="70983" y="45854"/>
                </a:lnTo>
                <a:lnTo>
                  <a:pt x="70983" y="46100"/>
                </a:lnTo>
                <a:lnTo>
                  <a:pt x="71083" y="46347"/>
                </a:lnTo>
                <a:lnTo>
                  <a:pt x="71083" y="46618"/>
                </a:lnTo>
                <a:lnTo>
                  <a:pt x="70734" y="47112"/>
                </a:lnTo>
                <a:lnTo>
                  <a:pt x="70136" y="47531"/>
                </a:lnTo>
                <a:lnTo>
                  <a:pt x="69339" y="47852"/>
                </a:lnTo>
                <a:lnTo>
                  <a:pt x="68343" y="48073"/>
                </a:lnTo>
                <a:lnTo>
                  <a:pt x="67247" y="48172"/>
                </a:lnTo>
                <a:lnTo>
                  <a:pt x="66151" y="48221"/>
                </a:lnTo>
                <a:lnTo>
                  <a:pt x="65404" y="48172"/>
                </a:lnTo>
                <a:lnTo>
                  <a:pt x="64707" y="48098"/>
                </a:lnTo>
                <a:lnTo>
                  <a:pt x="63860" y="48024"/>
                </a:lnTo>
                <a:lnTo>
                  <a:pt x="63163" y="48073"/>
                </a:lnTo>
                <a:lnTo>
                  <a:pt x="62266" y="48221"/>
                </a:lnTo>
                <a:lnTo>
                  <a:pt x="61320" y="48468"/>
                </a:lnTo>
                <a:lnTo>
                  <a:pt x="60423" y="48715"/>
                </a:lnTo>
                <a:lnTo>
                  <a:pt x="60273" y="49159"/>
                </a:lnTo>
                <a:lnTo>
                  <a:pt x="60074" y="49627"/>
                </a:lnTo>
                <a:lnTo>
                  <a:pt x="58729" y="54857"/>
                </a:lnTo>
                <a:lnTo>
                  <a:pt x="57633" y="60110"/>
                </a:lnTo>
                <a:lnTo>
                  <a:pt x="57185" y="62873"/>
                </a:lnTo>
                <a:lnTo>
                  <a:pt x="56836" y="65562"/>
                </a:lnTo>
                <a:lnTo>
                  <a:pt x="56637" y="68250"/>
                </a:lnTo>
                <a:lnTo>
                  <a:pt x="56338" y="71013"/>
                </a:lnTo>
                <a:lnTo>
                  <a:pt x="55890" y="73923"/>
                </a:lnTo>
                <a:lnTo>
                  <a:pt x="54993" y="79893"/>
                </a:lnTo>
                <a:lnTo>
                  <a:pt x="54694" y="82803"/>
                </a:lnTo>
                <a:lnTo>
                  <a:pt x="54645" y="84727"/>
                </a:lnTo>
                <a:lnTo>
                  <a:pt x="54495" y="86750"/>
                </a:lnTo>
                <a:lnTo>
                  <a:pt x="54246" y="88871"/>
                </a:lnTo>
                <a:lnTo>
                  <a:pt x="54196" y="90943"/>
                </a:lnTo>
                <a:lnTo>
                  <a:pt x="54097" y="92990"/>
                </a:lnTo>
                <a:lnTo>
                  <a:pt x="54097" y="94914"/>
                </a:lnTo>
                <a:lnTo>
                  <a:pt x="54196" y="96073"/>
                </a:lnTo>
                <a:lnTo>
                  <a:pt x="54346" y="97455"/>
                </a:lnTo>
                <a:lnTo>
                  <a:pt x="54495" y="98935"/>
                </a:lnTo>
                <a:lnTo>
                  <a:pt x="54694" y="100439"/>
                </a:lnTo>
                <a:lnTo>
                  <a:pt x="55591" y="99601"/>
                </a:lnTo>
                <a:lnTo>
                  <a:pt x="56388" y="98861"/>
                </a:lnTo>
                <a:lnTo>
                  <a:pt x="57185" y="98219"/>
                </a:lnTo>
                <a:lnTo>
                  <a:pt x="58281" y="97381"/>
                </a:lnTo>
                <a:lnTo>
                  <a:pt x="59427" y="96690"/>
                </a:lnTo>
                <a:lnTo>
                  <a:pt x="60523" y="96024"/>
                </a:lnTo>
                <a:lnTo>
                  <a:pt x="61469" y="95383"/>
                </a:lnTo>
                <a:lnTo>
                  <a:pt x="62266" y="94643"/>
                </a:lnTo>
                <a:lnTo>
                  <a:pt x="63661" y="93311"/>
                </a:lnTo>
                <a:lnTo>
                  <a:pt x="65255" y="92028"/>
                </a:lnTo>
                <a:lnTo>
                  <a:pt x="66948" y="90770"/>
                </a:lnTo>
                <a:lnTo>
                  <a:pt x="68792" y="89463"/>
                </a:lnTo>
                <a:lnTo>
                  <a:pt x="70635" y="88106"/>
                </a:lnTo>
                <a:lnTo>
                  <a:pt x="72528" y="86725"/>
                </a:lnTo>
                <a:lnTo>
                  <a:pt x="74520" y="85344"/>
                </a:lnTo>
                <a:lnTo>
                  <a:pt x="76662" y="84036"/>
                </a:lnTo>
                <a:lnTo>
                  <a:pt x="78854" y="82803"/>
                </a:lnTo>
                <a:lnTo>
                  <a:pt x="81145" y="81669"/>
                </a:lnTo>
                <a:lnTo>
                  <a:pt x="84134" y="80509"/>
                </a:lnTo>
                <a:lnTo>
                  <a:pt x="87222" y="79523"/>
                </a:lnTo>
                <a:lnTo>
                  <a:pt x="90410" y="78733"/>
                </a:lnTo>
                <a:lnTo>
                  <a:pt x="93698" y="78166"/>
                </a:lnTo>
                <a:lnTo>
                  <a:pt x="96936" y="77821"/>
                </a:lnTo>
                <a:lnTo>
                  <a:pt x="100174" y="77673"/>
                </a:lnTo>
                <a:lnTo>
                  <a:pt x="103362" y="77747"/>
                </a:lnTo>
                <a:lnTo>
                  <a:pt x="106600" y="78043"/>
                </a:lnTo>
                <a:lnTo>
                  <a:pt x="109688" y="78511"/>
                </a:lnTo>
                <a:lnTo>
                  <a:pt x="112727" y="79202"/>
                </a:lnTo>
                <a:lnTo>
                  <a:pt x="113424" y="79424"/>
                </a:lnTo>
                <a:lnTo>
                  <a:pt x="114321" y="79695"/>
                </a:lnTo>
                <a:lnTo>
                  <a:pt x="115267" y="80041"/>
                </a:lnTo>
                <a:lnTo>
                  <a:pt x="116214" y="80386"/>
                </a:lnTo>
                <a:lnTo>
                  <a:pt x="117210" y="80805"/>
                </a:lnTo>
                <a:lnTo>
                  <a:pt x="118057" y="81126"/>
                </a:lnTo>
                <a:lnTo>
                  <a:pt x="118804" y="81447"/>
                </a:lnTo>
                <a:lnTo>
                  <a:pt x="119452" y="81693"/>
                </a:lnTo>
                <a:lnTo>
                  <a:pt x="119850" y="81841"/>
                </a:lnTo>
                <a:lnTo>
                  <a:pt x="120000" y="81915"/>
                </a:lnTo>
                <a:lnTo>
                  <a:pt x="119750" y="81915"/>
                </a:lnTo>
                <a:lnTo>
                  <a:pt x="119252" y="81965"/>
                </a:lnTo>
                <a:lnTo>
                  <a:pt x="118455" y="82039"/>
                </a:lnTo>
                <a:lnTo>
                  <a:pt x="117509" y="82063"/>
                </a:lnTo>
                <a:lnTo>
                  <a:pt x="116463" y="82137"/>
                </a:lnTo>
                <a:lnTo>
                  <a:pt x="114570" y="82285"/>
                </a:lnTo>
                <a:lnTo>
                  <a:pt x="113872" y="82335"/>
                </a:lnTo>
                <a:lnTo>
                  <a:pt x="113424" y="82359"/>
                </a:lnTo>
                <a:lnTo>
                  <a:pt x="108891" y="82877"/>
                </a:lnTo>
                <a:lnTo>
                  <a:pt x="104508" y="83371"/>
                </a:lnTo>
                <a:lnTo>
                  <a:pt x="100074" y="83963"/>
                </a:lnTo>
                <a:lnTo>
                  <a:pt x="95740" y="84678"/>
                </a:lnTo>
                <a:lnTo>
                  <a:pt x="91407" y="85566"/>
                </a:lnTo>
                <a:lnTo>
                  <a:pt x="87372" y="86429"/>
                </a:lnTo>
                <a:lnTo>
                  <a:pt x="83636" y="87366"/>
                </a:lnTo>
                <a:lnTo>
                  <a:pt x="79900" y="88353"/>
                </a:lnTo>
                <a:lnTo>
                  <a:pt x="76313" y="89463"/>
                </a:lnTo>
                <a:lnTo>
                  <a:pt x="72826" y="90696"/>
                </a:lnTo>
                <a:lnTo>
                  <a:pt x="69688" y="92078"/>
                </a:lnTo>
                <a:lnTo>
                  <a:pt x="66600" y="93558"/>
                </a:lnTo>
                <a:lnTo>
                  <a:pt x="63511" y="95235"/>
                </a:lnTo>
                <a:lnTo>
                  <a:pt x="60423" y="97060"/>
                </a:lnTo>
                <a:lnTo>
                  <a:pt x="59775" y="97455"/>
                </a:lnTo>
                <a:lnTo>
                  <a:pt x="58978" y="97973"/>
                </a:lnTo>
                <a:lnTo>
                  <a:pt x="58132" y="98540"/>
                </a:lnTo>
                <a:lnTo>
                  <a:pt x="57434" y="99206"/>
                </a:lnTo>
                <a:lnTo>
                  <a:pt x="56488" y="100168"/>
                </a:lnTo>
                <a:lnTo>
                  <a:pt x="55641" y="101204"/>
                </a:lnTo>
                <a:lnTo>
                  <a:pt x="55242" y="104583"/>
                </a:lnTo>
                <a:lnTo>
                  <a:pt x="55242" y="104731"/>
                </a:lnTo>
                <a:lnTo>
                  <a:pt x="55292" y="104830"/>
                </a:lnTo>
                <a:lnTo>
                  <a:pt x="55292" y="104953"/>
                </a:lnTo>
                <a:lnTo>
                  <a:pt x="55342" y="105891"/>
                </a:lnTo>
                <a:lnTo>
                  <a:pt x="55491" y="107099"/>
                </a:lnTo>
                <a:lnTo>
                  <a:pt x="55641" y="108406"/>
                </a:lnTo>
                <a:lnTo>
                  <a:pt x="55890" y="109812"/>
                </a:lnTo>
                <a:lnTo>
                  <a:pt x="56039" y="111268"/>
                </a:lnTo>
                <a:lnTo>
                  <a:pt x="56189" y="112698"/>
                </a:lnTo>
                <a:lnTo>
                  <a:pt x="56388" y="114080"/>
                </a:lnTo>
                <a:lnTo>
                  <a:pt x="56737" y="117064"/>
                </a:lnTo>
                <a:lnTo>
                  <a:pt x="57135" y="120000"/>
                </a:lnTo>
                <a:lnTo>
                  <a:pt x="55093" y="120000"/>
                </a:lnTo>
                <a:lnTo>
                  <a:pt x="55093" y="119753"/>
                </a:lnTo>
                <a:lnTo>
                  <a:pt x="54794" y="117829"/>
                </a:lnTo>
                <a:lnTo>
                  <a:pt x="54346" y="114104"/>
                </a:lnTo>
                <a:lnTo>
                  <a:pt x="54097" y="112180"/>
                </a:lnTo>
                <a:lnTo>
                  <a:pt x="53748" y="110133"/>
                </a:lnTo>
                <a:lnTo>
                  <a:pt x="53399" y="107963"/>
                </a:lnTo>
                <a:lnTo>
                  <a:pt x="53100" y="105743"/>
                </a:lnTo>
                <a:lnTo>
                  <a:pt x="52801" y="103572"/>
                </a:lnTo>
                <a:lnTo>
                  <a:pt x="52552" y="101525"/>
                </a:lnTo>
                <a:lnTo>
                  <a:pt x="52503" y="100390"/>
                </a:lnTo>
                <a:lnTo>
                  <a:pt x="52403" y="99453"/>
                </a:lnTo>
                <a:lnTo>
                  <a:pt x="52353" y="98614"/>
                </a:lnTo>
                <a:lnTo>
                  <a:pt x="52204" y="97159"/>
                </a:lnTo>
                <a:lnTo>
                  <a:pt x="52154" y="96394"/>
                </a:lnTo>
                <a:lnTo>
                  <a:pt x="52054" y="95605"/>
                </a:lnTo>
                <a:lnTo>
                  <a:pt x="52004" y="94618"/>
                </a:lnTo>
                <a:lnTo>
                  <a:pt x="52004" y="92176"/>
                </a:lnTo>
                <a:lnTo>
                  <a:pt x="52054" y="90696"/>
                </a:lnTo>
                <a:lnTo>
                  <a:pt x="52054" y="89044"/>
                </a:lnTo>
                <a:lnTo>
                  <a:pt x="52154" y="87317"/>
                </a:lnTo>
                <a:lnTo>
                  <a:pt x="52303" y="85516"/>
                </a:lnTo>
                <a:lnTo>
                  <a:pt x="51755" y="84949"/>
                </a:lnTo>
                <a:lnTo>
                  <a:pt x="51108" y="84480"/>
                </a:lnTo>
                <a:lnTo>
                  <a:pt x="50361" y="83963"/>
                </a:lnTo>
                <a:lnTo>
                  <a:pt x="49564" y="83568"/>
                </a:lnTo>
                <a:lnTo>
                  <a:pt x="48468" y="83149"/>
                </a:lnTo>
                <a:lnTo>
                  <a:pt x="47123" y="82803"/>
                </a:lnTo>
                <a:lnTo>
                  <a:pt x="45728" y="82458"/>
                </a:lnTo>
                <a:lnTo>
                  <a:pt x="44283" y="82137"/>
                </a:lnTo>
                <a:lnTo>
                  <a:pt x="42889" y="81841"/>
                </a:lnTo>
                <a:lnTo>
                  <a:pt x="41544" y="81521"/>
                </a:lnTo>
                <a:lnTo>
                  <a:pt x="40547" y="81200"/>
                </a:lnTo>
                <a:lnTo>
                  <a:pt x="39302" y="80682"/>
                </a:lnTo>
                <a:lnTo>
                  <a:pt x="38206" y="80213"/>
                </a:lnTo>
                <a:lnTo>
                  <a:pt x="37160" y="79819"/>
                </a:lnTo>
                <a:lnTo>
                  <a:pt x="37061" y="82976"/>
                </a:lnTo>
                <a:lnTo>
                  <a:pt x="37011" y="86108"/>
                </a:lnTo>
                <a:lnTo>
                  <a:pt x="36811" y="92941"/>
                </a:lnTo>
                <a:lnTo>
                  <a:pt x="36811" y="94174"/>
                </a:lnTo>
                <a:lnTo>
                  <a:pt x="36861" y="94988"/>
                </a:lnTo>
                <a:lnTo>
                  <a:pt x="36861" y="96641"/>
                </a:lnTo>
                <a:lnTo>
                  <a:pt x="36911" y="97455"/>
                </a:lnTo>
                <a:lnTo>
                  <a:pt x="36911" y="98836"/>
                </a:lnTo>
                <a:lnTo>
                  <a:pt x="37011" y="99379"/>
                </a:lnTo>
                <a:lnTo>
                  <a:pt x="37011" y="99921"/>
                </a:lnTo>
                <a:lnTo>
                  <a:pt x="37160" y="100168"/>
                </a:lnTo>
                <a:lnTo>
                  <a:pt x="37210" y="100612"/>
                </a:lnTo>
                <a:lnTo>
                  <a:pt x="37459" y="101130"/>
                </a:lnTo>
                <a:lnTo>
                  <a:pt x="37658" y="101697"/>
                </a:lnTo>
                <a:lnTo>
                  <a:pt x="38107" y="102955"/>
                </a:lnTo>
                <a:lnTo>
                  <a:pt x="38904" y="104805"/>
                </a:lnTo>
                <a:lnTo>
                  <a:pt x="40547" y="108579"/>
                </a:lnTo>
                <a:lnTo>
                  <a:pt x="41245" y="110404"/>
                </a:lnTo>
                <a:lnTo>
                  <a:pt x="41942" y="112082"/>
                </a:lnTo>
                <a:lnTo>
                  <a:pt x="42938" y="114573"/>
                </a:lnTo>
                <a:lnTo>
                  <a:pt x="43885" y="117188"/>
                </a:lnTo>
                <a:lnTo>
                  <a:pt x="44931" y="119926"/>
                </a:lnTo>
                <a:lnTo>
                  <a:pt x="42938" y="119926"/>
                </a:lnTo>
                <a:lnTo>
                  <a:pt x="42640" y="119136"/>
                </a:lnTo>
                <a:lnTo>
                  <a:pt x="42291" y="118174"/>
                </a:lnTo>
                <a:lnTo>
                  <a:pt x="41843" y="117089"/>
                </a:lnTo>
                <a:lnTo>
                  <a:pt x="41344" y="115880"/>
                </a:lnTo>
                <a:lnTo>
                  <a:pt x="40846" y="114573"/>
                </a:lnTo>
                <a:lnTo>
                  <a:pt x="40298" y="113241"/>
                </a:lnTo>
                <a:lnTo>
                  <a:pt x="39701" y="111810"/>
                </a:lnTo>
                <a:lnTo>
                  <a:pt x="39202" y="110404"/>
                </a:lnTo>
                <a:lnTo>
                  <a:pt x="38605" y="108974"/>
                </a:lnTo>
                <a:lnTo>
                  <a:pt x="38107" y="107568"/>
                </a:lnTo>
                <a:lnTo>
                  <a:pt x="37509" y="106211"/>
                </a:lnTo>
                <a:lnTo>
                  <a:pt x="37011" y="104953"/>
                </a:lnTo>
                <a:lnTo>
                  <a:pt x="36562" y="103769"/>
                </a:lnTo>
                <a:lnTo>
                  <a:pt x="36214" y="102733"/>
                </a:lnTo>
                <a:lnTo>
                  <a:pt x="35815" y="101821"/>
                </a:lnTo>
                <a:lnTo>
                  <a:pt x="35516" y="101056"/>
                </a:lnTo>
                <a:lnTo>
                  <a:pt x="35168" y="100143"/>
                </a:lnTo>
                <a:lnTo>
                  <a:pt x="34520" y="99773"/>
                </a:lnTo>
                <a:lnTo>
                  <a:pt x="33623" y="99354"/>
                </a:lnTo>
                <a:lnTo>
                  <a:pt x="32727" y="98861"/>
                </a:lnTo>
                <a:lnTo>
                  <a:pt x="31780" y="98392"/>
                </a:lnTo>
                <a:lnTo>
                  <a:pt x="30933" y="97923"/>
                </a:lnTo>
                <a:lnTo>
                  <a:pt x="30087" y="97529"/>
                </a:lnTo>
                <a:lnTo>
                  <a:pt x="29389" y="97208"/>
                </a:lnTo>
                <a:lnTo>
                  <a:pt x="28941" y="96937"/>
                </a:lnTo>
                <a:lnTo>
                  <a:pt x="26948" y="95950"/>
                </a:lnTo>
                <a:lnTo>
                  <a:pt x="26351" y="95753"/>
                </a:lnTo>
                <a:lnTo>
                  <a:pt x="24159" y="95309"/>
                </a:lnTo>
                <a:lnTo>
                  <a:pt x="22316" y="94988"/>
                </a:lnTo>
                <a:lnTo>
                  <a:pt x="20473" y="94618"/>
                </a:lnTo>
                <a:lnTo>
                  <a:pt x="16886" y="93952"/>
                </a:lnTo>
                <a:lnTo>
                  <a:pt x="13349" y="93311"/>
                </a:lnTo>
                <a:lnTo>
                  <a:pt x="12652" y="93163"/>
                </a:lnTo>
                <a:lnTo>
                  <a:pt x="11008" y="92867"/>
                </a:lnTo>
                <a:lnTo>
                  <a:pt x="10211" y="92842"/>
                </a:lnTo>
                <a:lnTo>
                  <a:pt x="9613" y="92867"/>
                </a:lnTo>
                <a:lnTo>
                  <a:pt x="8318" y="93163"/>
                </a:lnTo>
                <a:lnTo>
                  <a:pt x="7721" y="93262"/>
                </a:lnTo>
                <a:lnTo>
                  <a:pt x="6674" y="93336"/>
                </a:lnTo>
                <a:lnTo>
                  <a:pt x="5728" y="93311"/>
                </a:lnTo>
                <a:lnTo>
                  <a:pt x="4782" y="93163"/>
                </a:lnTo>
                <a:lnTo>
                  <a:pt x="3985" y="92941"/>
                </a:lnTo>
                <a:lnTo>
                  <a:pt x="3287" y="92571"/>
                </a:lnTo>
                <a:lnTo>
                  <a:pt x="2839" y="92152"/>
                </a:lnTo>
                <a:lnTo>
                  <a:pt x="2789" y="91782"/>
                </a:lnTo>
                <a:lnTo>
                  <a:pt x="2739" y="91387"/>
                </a:lnTo>
                <a:lnTo>
                  <a:pt x="2739" y="91239"/>
                </a:lnTo>
                <a:lnTo>
                  <a:pt x="2789" y="91017"/>
                </a:lnTo>
                <a:lnTo>
                  <a:pt x="2988" y="90844"/>
                </a:lnTo>
                <a:lnTo>
                  <a:pt x="3138" y="90721"/>
                </a:lnTo>
                <a:lnTo>
                  <a:pt x="3387" y="90647"/>
                </a:lnTo>
                <a:lnTo>
                  <a:pt x="3586" y="90548"/>
                </a:lnTo>
                <a:lnTo>
                  <a:pt x="3835" y="90474"/>
                </a:lnTo>
                <a:lnTo>
                  <a:pt x="4034" y="90351"/>
                </a:lnTo>
                <a:lnTo>
                  <a:pt x="4831" y="90080"/>
                </a:lnTo>
                <a:lnTo>
                  <a:pt x="5728" y="89932"/>
                </a:lnTo>
                <a:lnTo>
                  <a:pt x="6674" y="89932"/>
                </a:lnTo>
                <a:lnTo>
                  <a:pt x="7571" y="90030"/>
                </a:lnTo>
                <a:lnTo>
                  <a:pt x="8368" y="90277"/>
                </a:lnTo>
                <a:lnTo>
                  <a:pt x="9016" y="90647"/>
                </a:lnTo>
                <a:lnTo>
                  <a:pt x="9414" y="90968"/>
                </a:lnTo>
                <a:lnTo>
                  <a:pt x="9713" y="91313"/>
                </a:lnTo>
                <a:lnTo>
                  <a:pt x="10062" y="91634"/>
                </a:lnTo>
                <a:lnTo>
                  <a:pt x="10510" y="91880"/>
                </a:lnTo>
                <a:lnTo>
                  <a:pt x="11805" y="92300"/>
                </a:lnTo>
                <a:lnTo>
                  <a:pt x="13150" y="92620"/>
                </a:lnTo>
                <a:lnTo>
                  <a:pt x="16239" y="93311"/>
                </a:lnTo>
                <a:lnTo>
                  <a:pt x="19377" y="93952"/>
                </a:lnTo>
                <a:lnTo>
                  <a:pt x="22914" y="94569"/>
                </a:lnTo>
                <a:lnTo>
                  <a:pt x="24059" y="94791"/>
                </a:lnTo>
                <a:lnTo>
                  <a:pt x="25255" y="94865"/>
                </a:lnTo>
                <a:lnTo>
                  <a:pt x="25554" y="94766"/>
                </a:lnTo>
                <a:lnTo>
                  <a:pt x="25753" y="94544"/>
                </a:lnTo>
                <a:lnTo>
                  <a:pt x="25902" y="94224"/>
                </a:lnTo>
                <a:lnTo>
                  <a:pt x="26002" y="93780"/>
                </a:lnTo>
                <a:lnTo>
                  <a:pt x="26002" y="93336"/>
                </a:lnTo>
                <a:lnTo>
                  <a:pt x="26052" y="92867"/>
                </a:lnTo>
                <a:lnTo>
                  <a:pt x="26151" y="91560"/>
                </a:lnTo>
                <a:lnTo>
                  <a:pt x="26151" y="90203"/>
                </a:lnTo>
                <a:lnTo>
                  <a:pt x="26052" y="88896"/>
                </a:lnTo>
                <a:lnTo>
                  <a:pt x="26052" y="88131"/>
                </a:lnTo>
                <a:lnTo>
                  <a:pt x="25902" y="87342"/>
                </a:lnTo>
                <a:lnTo>
                  <a:pt x="25853" y="87243"/>
                </a:lnTo>
                <a:lnTo>
                  <a:pt x="25255" y="86947"/>
                </a:lnTo>
                <a:lnTo>
                  <a:pt x="25105" y="86824"/>
                </a:lnTo>
                <a:lnTo>
                  <a:pt x="25056" y="86725"/>
                </a:lnTo>
                <a:lnTo>
                  <a:pt x="25056" y="86552"/>
                </a:lnTo>
                <a:lnTo>
                  <a:pt x="24956" y="86429"/>
                </a:lnTo>
                <a:lnTo>
                  <a:pt x="24059" y="85985"/>
                </a:lnTo>
                <a:lnTo>
                  <a:pt x="23561" y="85788"/>
                </a:lnTo>
                <a:lnTo>
                  <a:pt x="23212" y="85516"/>
                </a:lnTo>
                <a:lnTo>
                  <a:pt x="22963" y="85171"/>
                </a:lnTo>
                <a:lnTo>
                  <a:pt x="22814" y="84752"/>
                </a:lnTo>
                <a:lnTo>
                  <a:pt x="22814" y="84357"/>
                </a:lnTo>
                <a:lnTo>
                  <a:pt x="22963" y="83963"/>
                </a:lnTo>
                <a:lnTo>
                  <a:pt x="23262" y="83568"/>
                </a:lnTo>
                <a:lnTo>
                  <a:pt x="23661" y="83149"/>
                </a:lnTo>
                <a:lnTo>
                  <a:pt x="24159" y="82828"/>
                </a:lnTo>
                <a:lnTo>
                  <a:pt x="24458" y="82729"/>
                </a:lnTo>
                <a:lnTo>
                  <a:pt x="24806" y="82581"/>
                </a:lnTo>
                <a:lnTo>
                  <a:pt x="25853" y="82211"/>
                </a:lnTo>
                <a:lnTo>
                  <a:pt x="26899" y="81965"/>
                </a:lnTo>
                <a:lnTo>
                  <a:pt x="27247" y="81915"/>
                </a:lnTo>
                <a:lnTo>
                  <a:pt x="27397" y="81965"/>
                </a:lnTo>
                <a:lnTo>
                  <a:pt x="27696" y="82187"/>
                </a:lnTo>
                <a:lnTo>
                  <a:pt x="28144" y="82359"/>
                </a:lnTo>
                <a:lnTo>
                  <a:pt x="28692" y="82458"/>
                </a:lnTo>
                <a:lnTo>
                  <a:pt x="29140" y="82606"/>
                </a:lnTo>
                <a:lnTo>
                  <a:pt x="30037" y="83025"/>
                </a:lnTo>
                <a:lnTo>
                  <a:pt x="30684" y="83445"/>
                </a:lnTo>
                <a:lnTo>
                  <a:pt x="31083" y="83913"/>
                </a:lnTo>
                <a:lnTo>
                  <a:pt x="31183" y="84480"/>
                </a:lnTo>
                <a:lnTo>
                  <a:pt x="30983" y="85048"/>
                </a:lnTo>
                <a:lnTo>
                  <a:pt x="30635" y="85516"/>
                </a:lnTo>
                <a:lnTo>
                  <a:pt x="30087" y="85960"/>
                </a:lnTo>
                <a:lnTo>
                  <a:pt x="29290" y="86281"/>
                </a:lnTo>
                <a:lnTo>
                  <a:pt x="28642" y="86478"/>
                </a:lnTo>
                <a:lnTo>
                  <a:pt x="28144" y="86651"/>
                </a:lnTo>
                <a:lnTo>
                  <a:pt x="27696" y="86947"/>
                </a:lnTo>
                <a:lnTo>
                  <a:pt x="27297" y="87342"/>
                </a:lnTo>
                <a:lnTo>
                  <a:pt x="27148" y="87810"/>
                </a:lnTo>
                <a:lnTo>
                  <a:pt x="27148" y="88772"/>
                </a:lnTo>
                <a:lnTo>
                  <a:pt x="27098" y="89636"/>
                </a:lnTo>
                <a:lnTo>
                  <a:pt x="27098" y="90548"/>
                </a:lnTo>
                <a:lnTo>
                  <a:pt x="26948" y="92226"/>
                </a:lnTo>
                <a:lnTo>
                  <a:pt x="26948" y="93878"/>
                </a:lnTo>
                <a:lnTo>
                  <a:pt x="27098" y="94569"/>
                </a:lnTo>
                <a:lnTo>
                  <a:pt x="27397" y="95186"/>
                </a:lnTo>
                <a:lnTo>
                  <a:pt x="28044" y="95753"/>
                </a:lnTo>
                <a:lnTo>
                  <a:pt x="28991" y="96246"/>
                </a:lnTo>
                <a:lnTo>
                  <a:pt x="31731" y="97603"/>
                </a:lnTo>
                <a:lnTo>
                  <a:pt x="32577" y="97997"/>
                </a:lnTo>
                <a:lnTo>
                  <a:pt x="33474" y="98441"/>
                </a:lnTo>
                <a:lnTo>
                  <a:pt x="34371" y="98836"/>
                </a:lnTo>
                <a:lnTo>
                  <a:pt x="35118" y="99157"/>
                </a:lnTo>
                <a:lnTo>
                  <a:pt x="35018" y="98244"/>
                </a:lnTo>
                <a:lnTo>
                  <a:pt x="35018" y="95950"/>
                </a:lnTo>
                <a:lnTo>
                  <a:pt x="35118" y="94791"/>
                </a:lnTo>
                <a:lnTo>
                  <a:pt x="35168" y="93706"/>
                </a:lnTo>
                <a:lnTo>
                  <a:pt x="35168" y="89956"/>
                </a:lnTo>
                <a:lnTo>
                  <a:pt x="35466" y="83790"/>
                </a:lnTo>
                <a:lnTo>
                  <a:pt x="35666" y="79153"/>
                </a:lnTo>
                <a:lnTo>
                  <a:pt x="34570" y="78585"/>
                </a:lnTo>
                <a:lnTo>
                  <a:pt x="33623" y="78067"/>
                </a:lnTo>
                <a:lnTo>
                  <a:pt x="32876" y="77549"/>
                </a:lnTo>
                <a:lnTo>
                  <a:pt x="32079" y="77081"/>
                </a:lnTo>
                <a:lnTo>
                  <a:pt x="31332" y="76612"/>
                </a:lnTo>
                <a:lnTo>
                  <a:pt x="30386" y="76069"/>
                </a:lnTo>
                <a:lnTo>
                  <a:pt x="29290" y="75477"/>
                </a:lnTo>
                <a:lnTo>
                  <a:pt x="27995" y="74935"/>
                </a:lnTo>
                <a:lnTo>
                  <a:pt x="26600" y="74515"/>
                </a:lnTo>
                <a:lnTo>
                  <a:pt x="25205" y="74219"/>
                </a:lnTo>
                <a:lnTo>
                  <a:pt x="23711" y="73948"/>
                </a:lnTo>
                <a:lnTo>
                  <a:pt x="23711" y="73874"/>
                </a:lnTo>
                <a:lnTo>
                  <a:pt x="24059" y="73751"/>
                </a:lnTo>
                <a:lnTo>
                  <a:pt x="24657" y="73603"/>
                </a:lnTo>
                <a:lnTo>
                  <a:pt x="25603" y="73381"/>
                </a:lnTo>
                <a:lnTo>
                  <a:pt x="26749" y="73159"/>
                </a:lnTo>
                <a:lnTo>
                  <a:pt x="28044" y="72937"/>
                </a:lnTo>
                <a:lnTo>
                  <a:pt x="29539" y="72764"/>
                </a:lnTo>
                <a:lnTo>
                  <a:pt x="31133" y="72616"/>
                </a:lnTo>
                <a:lnTo>
                  <a:pt x="32876" y="72542"/>
                </a:lnTo>
                <a:lnTo>
                  <a:pt x="34669" y="72493"/>
                </a:lnTo>
                <a:lnTo>
                  <a:pt x="36513" y="72616"/>
                </a:lnTo>
                <a:lnTo>
                  <a:pt x="36562" y="72295"/>
                </a:lnTo>
                <a:lnTo>
                  <a:pt x="36662" y="71876"/>
                </a:lnTo>
                <a:lnTo>
                  <a:pt x="36662" y="70495"/>
                </a:lnTo>
                <a:lnTo>
                  <a:pt x="37061" y="67116"/>
                </a:lnTo>
                <a:lnTo>
                  <a:pt x="37359" y="64131"/>
                </a:lnTo>
                <a:lnTo>
                  <a:pt x="37608" y="62651"/>
                </a:lnTo>
                <a:lnTo>
                  <a:pt x="37907" y="61146"/>
                </a:lnTo>
                <a:lnTo>
                  <a:pt x="37509" y="60974"/>
                </a:lnTo>
                <a:lnTo>
                  <a:pt x="36911" y="60727"/>
                </a:lnTo>
                <a:lnTo>
                  <a:pt x="36114" y="60357"/>
                </a:lnTo>
                <a:lnTo>
                  <a:pt x="35168" y="59963"/>
                </a:lnTo>
                <a:lnTo>
                  <a:pt x="34122" y="59593"/>
                </a:lnTo>
                <a:lnTo>
                  <a:pt x="33125" y="59149"/>
                </a:lnTo>
                <a:lnTo>
                  <a:pt x="32029" y="58754"/>
                </a:lnTo>
                <a:lnTo>
                  <a:pt x="31083" y="58359"/>
                </a:lnTo>
                <a:lnTo>
                  <a:pt x="30186" y="58039"/>
                </a:lnTo>
                <a:lnTo>
                  <a:pt x="29539" y="57743"/>
                </a:lnTo>
                <a:lnTo>
                  <a:pt x="28991" y="57545"/>
                </a:lnTo>
                <a:lnTo>
                  <a:pt x="28792" y="57496"/>
                </a:lnTo>
                <a:lnTo>
                  <a:pt x="27596" y="57126"/>
                </a:lnTo>
                <a:lnTo>
                  <a:pt x="26450" y="56904"/>
                </a:lnTo>
                <a:lnTo>
                  <a:pt x="25105" y="56830"/>
                </a:lnTo>
                <a:lnTo>
                  <a:pt x="23711" y="56855"/>
                </a:lnTo>
                <a:lnTo>
                  <a:pt x="20323" y="57151"/>
                </a:lnTo>
                <a:lnTo>
                  <a:pt x="17036" y="57521"/>
                </a:lnTo>
                <a:lnTo>
                  <a:pt x="15292" y="57693"/>
                </a:lnTo>
                <a:lnTo>
                  <a:pt x="13599" y="57891"/>
                </a:lnTo>
                <a:lnTo>
                  <a:pt x="12702" y="57989"/>
                </a:lnTo>
                <a:lnTo>
                  <a:pt x="11656" y="58063"/>
                </a:lnTo>
                <a:lnTo>
                  <a:pt x="10809" y="58211"/>
                </a:lnTo>
                <a:lnTo>
                  <a:pt x="9962" y="58433"/>
                </a:lnTo>
                <a:lnTo>
                  <a:pt x="9613" y="58655"/>
                </a:lnTo>
                <a:lnTo>
                  <a:pt x="9414" y="58877"/>
                </a:lnTo>
                <a:lnTo>
                  <a:pt x="9265" y="59075"/>
                </a:lnTo>
                <a:lnTo>
                  <a:pt x="9016" y="59346"/>
                </a:lnTo>
                <a:lnTo>
                  <a:pt x="8518" y="59765"/>
                </a:lnTo>
                <a:lnTo>
                  <a:pt x="7770" y="60110"/>
                </a:lnTo>
                <a:lnTo>
                  <a:pt x="6924" y="60382"/>
                </a:lnTo>
                <a:lnTo>
                  <a:pt x="5778" y="60604"/>
                </a:lnTo>
                <a:lnTo>
                  <a:pt x="4682" y="60653"/>
                </a:lnTo>
                <a:lnTo>
                  <a:pt x="3586" y="60530"/>
                </a:lnTo>
                <a:lnTo>
                  <a:pt x="2640" y="60283"/>
                </a:lnTo>
                <a:lnTo>
                  <a:pt x="1693" y="59913"/>
                </a:lnTo>
                <a:lnTo>
                  <a:pt x="1394" y="59691"/>
                </a:lnTo>
                <a:lnTo>
                  <a:pt x="1046" y="59494"/>
                </a:lnTo>
                <a:lnTo>
                  <a:pt x="647" y="59297"/>
                </a:lnTo>
                <a:lnTo>
                  <a:pt x="149" y="59198"/>
                </a:lnTo>
                <a:lnTo>
                  <a:pt x="0" y="59124"/>
                </a:lnTo>
                <a:lnTo>
                  <a:pt x="0" y="58951"/>
                </a:lnTo>
                <a:lnTo>
                  <a:pt x="149" y="58680"/>
                </a:lnTo>
                <a:lnTo>
                  <a:pt x="597" y="58113"/>
                </a:lnTo>
                <a:lnTo>
                  <a:pt x="1245" y="57447"/>
                </a:lnTo>
                <a:lnTo>
                  <a:pt x="1743" y="57151"/>
                </a:lnTo>
                <a:lnTo>
                  <a:pt x="2490" y="56904"/>
                </a:lnTo>
                <a:lnTo>
                  <a:pt x="3287" y="56682"/>
                </a:lnTo>
                <a:lnTo>
                  <a:pt x="4234" y="56534"/>
                </a:lnTo>
                <a:lnTo>
                  <a:pt x="5379" y="56460"/>
                </a:lnTo>
                <a:lnTo>
                  <a:pt x="6475" y="56509"/>
                </a:lnTo>
                <a:lnTo>
                  <a:pt x="7073" y="56657"/>
                </a:lnTo>
                <a:lnTo>
                  <a:pt x="7571" y="56830"/>
                </a:lnTo>
                <a:lnTo>
                  <a:pt x="8069" y="57052"/>
                </a:lnTo>
                <a:lnTo>
                  <a:pt x="8567" y="57200"/>
                </a:lnTo>
                <a:lnTo>
                  <a:pt x="8816" y="57225"/>
                </a:lnTo>
                <a:lnTo>
                  <a:pt x="9414" y="57225"/>
                </a:lnTo>
                <a:lnTo>
                  <a:pt x="9613" y="57274"/>
                </a:lnTo>
                <a:lnTo>
                  <a:pt x="9763" y="57299"/>
                </a:lnTo>
                <a:lnTo>
                  <a:pt x="9912" y="57373"/>
                </a:lnTo>
                <a:lnTo>
                  <a:pt x="10062" y="57422"/>
                </a:lnTo>
                <a:lnTo>
                  <a:pt x="10112" y="57496"/>
                </a:lnTo>
                <a:lnTo>
                  <a:pt x="10261" y="57521"/>
                </a:lnTo>
                <a:lnTo>
                  <a:pt x="10510" y="57521"/>
                </a:lnTo>
                <a:lnTo>
                  <a:pt x="12054" y="57447"/>
                </a:lnTo>
                <a:lnTo>
                  <a:pt x="13648" y="57348"/>
                </a:lnTo>
                <a:lnTo>
                  <a:pt x="16288" y="57126"/>
                </a:lnTo>
                <a:lnTo>
                  <a:pt x="19028" y="56904"/>
                </a:lnTo>
                <a:lnTo>
                  <a:pt x="21519" y="56608"/>
                </a:lnTo>
                <a:lnTo>
                  <a:pt x="22465" y="56509"/>
                </a:lnTo>
                <a:lnTo>
                  <a:pt x="23362" y="56435"/>
                </a:lnTo>
                <a:lnTo>
                  <a:pt x="24159" y="56312"/>
                </a:lnTo>
                <a:lnTo>
                  <a:pt x="24806" y="56213"/>
                </a:lnTo>
                <a:lnTo>
                  <a:pt x="25255" y="56065"/>
                </a:lnTo>
                <a:lnTo>
                  <a:pt x="25354" y="55893"/>
                </a:lnTo>
                <a:lnTo>
                  <a:pt x="25105" y="55523"/>
                </a:lnTo>
                <a:lnTo>
                  <a:pt x="24358" y="54783"/>
                </a:lnTo>
                <a:lnTo>
                  <a:pt x="23511" y="53993"/>
                </a:lnTo>
                <a:lnTo>
                  <a:pt x="22565" y="53204"/>
                </a:lnTo>
                <a:lnTo>
                  <a:pt x="20772" y="51847"/>
                </a:lnTo>
                <a:lnTo>
                  <a:pt x="18929" y="50491"/>
                </a:lnTo>
                <a:lnTo>
                  <a:pt x="15790" y="50071"/>
                </a:lnTo>
                <a:lnTo>
                  <a:pt x="12652" y="49677"/>
                </a:lnTo>
                <a:lnTo>
                  <a:pt x="11755" y="49553"/>
                </a:lnTo>
                <a:lnTo>
                  <a:pt x="10709" y="49405"/>
                </a:lnTo>
                <a:lnTo>
                  <a:pt x="9613" y="49307"/>
                </a:lnTo>
                <a:lnTo>
                  <a:pt x="8518" y="49233"/>
                </a:lnTo>
                <a:lnTo>
                  <a:pt x="7471" y="49307"/>
                </a:lnTo>
                <a:lnTo>
                  <a:pt x="6525" y="49479"/>
                </a:lnTo>
                <a:lnTo>
                  <a:pt x="5429" y="49726"/>
                </a:lnTo>
                <a:lnTo>
                  <a:pt x="4234" y="49849"/>
                </a:lnTo>
                <a:lnTo>
                  <a:pt x="3088" y="49800"/>
                </a:lnTo>
                <a:lnTo>
                  <a:pt x="1992" y="49677"/>
                </a:lnTo>
                <a:lnTo>
                  <a:pt x="1095" y="49381"/>
                </a:lnTo>
                <a:lnTo>
                  <a:pt x="597" y="49011"/>
                </a:lnTo>
                <a:lnTo>
                  <a:pt x="348" y="48493"/>
                </a:lnTo>
                <a:lnTo>
                  <a:pt x="298" y="48000"/>
                </a:lnTo>
                <a:lnTo>
                  <a:pt x="597" y="47457"/>
                </a:lnTo>
                <a:lnTo>
                  <a:pt x="1046" y="46964"/>
                </a:lnTo>
                <a:lnTo>
                  <a:pt x="1743" y="46569"/>
                </a:lnTo>
                <a:lnTo>
                  <a:pt x="2789" y="46322"/>
                </a:lnTo>
                <a:lnTo>
                  <a:pt x="3985" y="46199"/>
                </a:lnTo>
                <a:lnTo>
                  <a:pt x="5230" y="46273"/>
                </a:lnTo>
                <a:lnTo>
                  <a:pt x="6326" y="46470"/>
                </a:lnTo>
                <a:lnTo>
                  <a:pt x="7173" y="46766"/>
                </a:lnTo>
                <a:lnTo>
                  <a:pt x="7721" y="47038"/>
                </a:lnTo>
                <a:lnTo>
                  <a:pt x="8567" y="48024"/>
                </a:lnTo>
                <a:lnTo>
                  <a:pt x="9115" y="48345"/>
                </a:lnTo>
                <a:lnTo>
                  <a:pt x="9763" y="48567"/>
                </a:lnTo>
                <a:lnTo>
                  <a:pt x="10510" y="48715"/>
                </a:lnTo>
                <a:lnTo>
                  <a:pt x="11307" y="48863"/>
                </a:lnTo>
                <a:lnTo>
                  <a:pt x="14694" y="49405"/>
                </a:lnTo>
                <a:lnTo>
                  <a:pt x="18082" y="49923"/>
                </a:lnTo>
                <a:lnTo>
                  <a:pt x="17484" y="49553"/>
                </a:lnTo>
                <a:lnTo>
                  <a:pt x="16836" y="49233"/>
                </a:lnTo>
                <a:lnTo>
                  <a:pt x="16239" y="49035"/>
                </a:lnTo>
                <a:lnTo>
                  <a:pt x="15591" y="48912"/>
                </a:lnTo>
                <a:lnTo>
                  <a:pt x="14844" y="48838"/>
                </a:lnTo>
                <a:lnTo>
                  <a:pt x="14146" y="48690"/>
                </a:lnTo>
                <a:lnTo>
                  <a:pt x="13300" y="48419"/>
                </a:lnTo>
                <a:lnTo>
                  <a:pt x="12652" y="48098"/>
                </a:lnTo>
                <a:lnTo>
                  <a:pt x="12254" y="47704"/>
                </a:lnTo>
                <a:lnTo>
                  <a:pt x="12104" y="47260"/>
                </a:lnTo>
                <a:lnTo>
                  <a:pt x="12204" y="46791"/>
                </a:lnTo>
                <a:lnTo>
                  <a:pt x="12652" y="46322"/>
                </a:lnTo>
                <a:lnTo>
                  <a:pt x="12851" y="46174"/>
                </a:lnTo>
                <a:lnTo>
                  <a:pt x="13300" y="45804"/>
                </a:lnTo>
                <a:lnTo>
                  <a:pt x="13449" y="45730"/>
                </a:lnTo>
                <a:lnTo>
                  <a:pt x="13798" y="45632"/>
                </a:lnTo>
                <a:lnTo>
                  <a:pt x="14146" y="45558"/>
                </a:lnTo>
                <a:lnTo>
                  <a:pt x="14445" y="45508"/>
                </a:lnTo>
                <a:lnTo>
                  <a:pt x="15193" y="45484"/>
                </a:lnTo>
                <a:lnTo>
                  <a:pt x="15990" y="45459"/>
                </a:lnTo>
                <a:lnTo>
                  <a:pt x="17036" y="45582"/>
                </a:lnTo>
                <a:lnTo>
                  <a:pt x="17783" y="45854"/>
                </a:lnTo>
                <a:lnTo>
                  <a:pt x="18430" y="46174"/>
                </a:lnTo>
                <a:lnTo>
                  <a:pt x="18779" y="46618"/>
                </a:lnTo>
                <a:lnTo>
                  <a:pt x="19028" y="47087"/>
                </a:lnTo>
                <a:lnTo>
                  <a:pt x="19078" y="47580"/>
                </a:lnTo>
                <a:lnTo>
                  <a:pt x="18929" y="48024"/>
                </a:lnTo>
                <a:lnTo>
                  <a:pt x="18729" y="48493"/>
                </a:lnTo>
                <a:lnTo>
                  <a:pt x="18630" y="48937"/>
                </a:lnTo>
                <a:lnTo>
                  <a:pt x="19028" y="49381"/>
                </a:lnTo>
                <a:lnTo>
                  <a:pt x="19476" y="49775"/>
                </a:lnTo>
                <a:lnTo>
                  <a:pt x="19975" y="50219"/>
                </a:lnTo>
                <a:lnTo>
                  <a:pt x="22963" y="50565"/>
                </a:lnTo>
                <a:lnTo>
                  <a:pt x="25853" y="51009"/>
                </a:lnTo>
                <a:lnTo>
                  <a:pt x="26052" y="51058"/>
                </a:lnTo>
                <a:lnTo>
                  <a:pt x="26500" y="51083"/>
                </a:lnTo>
                <a:lnTo>
                  <a:pt x="26998" y="51132"/>
                </a:lnTo>
                <a:lnTo>
                  <a:pt x="27447" y="51132"/>
                </a:lnTo>
                <a:lnTo>
                  <a:pt x="27845" y="51083"/>
                </a:lnTo>
                <a:lnTo>
                  <a:pt x="27845" y="51009"/>
                </a:lnTo>
                <a:lnTo>
                  <a:pt x="25902" y="49627"/>
                </a:lnTo>
                <a:lnTo>
                  <a:pt x="23960" y="48098"/>
                </a:lnTo>
                <a:lnTo>
                  <a:pt x="21718" y="46569"/>
                </a:lnTo>
                <a:lnTo>
                  <a:pt x="21419" y="46322"/>
                </a:lnTo>
                <a:lnTo>
                  <a:pt x="21021" y="46002"/>
                </a:lnTo>
                <a:lnTo>
                  <a:pt x="20473" y="45582"/>
                </a:lnTo>
                <a:lnTo>
                  <a:pt x="19975" y="45237"/>
                </a:lnTo>
                <a:lnTo>
                  <a:pt x="19377" y="44867"/>
                </a:lnTo>
                <a:lnTo>
                  <a:pt x="18929" y="44620"/>
                </a:lnTo>
                <a:lnTo>
                  <a:pt x="18580" y="44472"/>
                </a:lnTo>
                <a:lnTo>
                  <a:pt x="17683" y="44398"/>
                </a:lnTo>
                <a:lnTo>
                  <a:pt x="16836" y="44349"/>
                </a:lnTo>
                <a:lnTo>
                  <a:pt x="15940" y="44398"/>
                </a:lnTo>
                <a:lnTo>
                  <a:pt x="15043" y="44324"/>
                </a:lnTo>
                <a:lnTo>
                  <a:pt x="14146" y="44176"/>
                </a:lnTo>
                <a:lnTo>
                  <a:pt x="13349" y="43880"/>
                </a:lnTo>
                <a:lnTo>
                  <a:pt x="12702" y="43510"/>
                </a:lnTo>
                <a:lnTo>
                  <a:pt x="12353" y="43091"/>
                </a:lnTo>
                <a:lnTo>
                  <a:pt x="12104" y="42647"/>
                </a:lnTo>
                <a:lnTo>
                  <a:pt x="12104" y="42129"/>
                </a:lnTo>
                <a:lnTo>
                  <a:pt x="12403" y="41636"/>
                </a:lnTo>
                <a:lnTo>
                  <a:pt x="12901" y="41216"/>
                </a:lnTo>
                <a:lnTo>
                  <a:pt x="13748" y="40871"/>
                </a:lnTo>
                <a:lnTo>
                  <a:pt x="14595" y="40575"/>
                </a:lnTo>
                <a:lnTo>
                  <a:pt x="15591" y="40353"/>
                </a:lnTo>
                <a:lnTo>
                  <a:pt x="16587" y="40254"/>
                </a:lnTo>
                <a:lnTo>
                  <a:pt x="17534" y="40180"/>
                </a:lnTo>
                <a:lnTo>
                  <a:pt x="18430" y="40205"/>
                </a:lnTo>
                <a:lnTo>
                  <a:pt x="19078" y="40328"/>
                </a:lnTo>
                <a:lnTo>
                  <a:pt x="20124" y="40674"/>
                </a:lnTo>
                <a:lnTo>
                  <a:pt x="20871" y="41167"/>
                </a:lnTo>
                <a:lnTo>
                  <a:pt x="21220" y="41734"/>
                </a:lnTo>
                <a:lnTo>
                  <a:pt x="21270" y="42326"/>
                </a:lnTo>
                <a:lnTo>
                  <a:pt x="21170" y="42622"/>
                </a:lnTo>
                <a:lnTo>
                  <a:pt x="20871" y="42943"/>
                </a:lnTo>
                <a:lnTo>
                  <a:pt x="20473" y="43313"/>
                </a:lnTo>
                <a:lnTo>
                  <a:pt x="20273" y="43634"/>
                </a:lnTo>
                <a:lnTo>
                  <a:pt x="20124" y="43954"/>
                </a:lnTo>
                <a:lnTo>
                  <a:pt x="20174" y="44250"/>
                </a:lnTo>
                <a:lnTo>
                  <a:pt x="20323" y="44398"/>
                </a:lnTo>
                <a:lnTo>
                  <a:pt x="20622" y="44645"/>
                </a:lnTo>
                <a:lnTo>
                  <a:pt x="21021" y="44941"/>
                </a:lnTo>
                <a:lnTo>
                  <a:pt x="21419" y="45311"/>
                </a:lnTo>
                <a:lnTo>
                  <a:pt x="21867" y="45632"/>
                </a:lnTo>
                <a:lnTo>
                  <a:pt x="22316" y="45878"/>
                </a:lnTo>
                <a:lnTo>
                  <a:pt x="22615" y="46100"/>
                </a:lnTo>
                <a:lnTo>
                  <a:pt x="22814" y="46150"/>
                </a:lnTo>
                <a:lnTo>
                  <a:pt x="23063" y="46026"/>
                </a:lnTo>
                <a:lnTo>
                  <a:pt x="23262" y="45804"/>
                </a:lnTo>
                <a:lnTo>
                  <a:pt x="23561" y="45582"/>
                </a:lnTo>
                <a:lnTo>
                  <a:pt x="23810" y="45459"/>
                </a:lnTo>
                <a:lnTo>
                  <a:pt x="24159" y="45311"/>
                </a:lnTo>
                <a:lnTo>
                  <a:pt x="24607" y="45114"/>
                </a:lnTo>
                <a:lnTo>
                  <a:pt x="25205" y="44892"/>
                </a:lnTo>
                <a:lnTo>
                  <a:pt x="25603" y="44744"/>
                </a:lnTo>
                <a:lnTo>
                  <a:pt x="26002" y="44694"/>
                </a:lnTo>
                <a:lnTo>
                  <a:pt x="26899" y="44645"/>
                </a:lnTo>
                <a:lnTo>
                  <a:pt x="27745" y="44571"/>
                </a:lnTo>
                <a:lnTo>
                  <a:pt x="28642" y="44546"/>
                </a:lnTo>
                <a:lnTo>
                  <a:pt x="29539" y="44571"/>
                </a:lnTo>
                <a:lnTo>
                  <a:pt x="29738" y="44620"/>
                </a:lnTo>
                <a:lnTo>
                  <a:pt x="30485" y="44744"/>
                </a:lnTo>
                <a:lnTo>
                  <a:pt x="30684" y="44744"/>
                </a:lnTo>
                <a:lnTo>
                  <a:pt x="30933" y="44571"/>
                </a:lnTo>
                <a:lnTo>
                  <a:pt x="30983" y="44250"/>
                </a:lnTo>
                <a:lnTo>
                  <a:pt x="31083" y="43880"/>
                </a:lnTo>
                <a:lnTo>
                  <a:pt x="31083" y="43313"/>
                </a:lnTo>
                <a:lnTo>
                  <a:pt x="31133" y="42795"/>
                </a:lnTo>
                <a:lnTo>
                  <a:pt x="31133" y="42277"/>
                </a:lnTo>
                <a:lnTo>
                  <a:pt x="30983" y="41784"/>
                </a:lnTo>
                <a:lnTo>
                  <a:pt x="30684" y="41438"/>
                </a:lnTo>
                <a:lnTo>
                  <a:pt x="30236" y="41216"/>
                </a:lnTo>
                <a:lnTo>
                  <a:pt x="29240" y="40797"/>
                </a:lnTo>
                <a:lnTo>
                  <a:pt x="28542" y="40402"/>
                </a:lnTo>
                <a:lnTo>
                  <a:pt x="28144" y="39909"/>
                </a:lnTo>
                <a:lnTo>
                  <a:pt x="28044" y="39366"/>
                </a:lnTo>
                <a:lnTo>
                  <a:pt x="28194" y="38972"/>
                </a:lnTo>
                <a:lnTo>
                  <a:pt x="28642" y="38528"/>
                </a:lnTo>
                <a:lnTo>
                  <a:pt x="29290" y="38133"/>
                </a:lnTo>
                <a:lnTo>
                  <a:pt x="30087" y="37738"/>
                </a:lnTo>
                <a:lnTo>
                  <a:pt x="31083" y="37442"/>
                </a:lnTo>
                <a:lnTo>
                  <a:pt x="32079" y="37294"/>
                </a:lnTo>
                <a:lnTo>
                  <a:pt x="33275" y="37294"/>
                </a:lnTo>
                <a:lnTo>
                  <a:pt x="34420" y="37516"/>
                </a:lnTo>
                <a:lnTo>
                  <a:pt x="35267" y="37812"/>
                </a:lnTo>
                <a:lnTo>
                  <a:pt x="35915" y="38108"/>
                </a:lnTo>
                <a:lnTo>
                  <a:pt x="36413" y="38454"/>
                </a:lnTo>
                <a:lnTo>
                  <a:pt x="36712" y="38873"/>
                </a:lnTo>
                <a:lnTo>
                  <a:pt x="36712" y="39342"/>
                </a:lnTo>
                <a:lnTo>
                  <a:pt x="36413" y="39835"/>
                </a:lnTo>
                <a:lnTo>
                  <a:pt x="35965" y="40254"/>
                </a:lnTo>
                <a:lnTo>
                  <a:pt x="35317" y="40600"/>
                </a:lnTo>
                <a:lnTo>
                  <a:pt x="34669" y="40945"/>
                </a:lnTo>
                <a:lnTo>
                  <a:pt x="33922" y="41216"/>
                </a:lnTo>
                <a:lnTo>
                  <a:pt x="33325" y="41586"/>
                </a:lnTo>
                <a:lnTo>
                  <a:pt x="32876" y="42030"/>
                </a:lnTo>
                <a:lnTo>
                  <a:pt x="32378" y="43091"/>
                </a:lnTo>
                <a:lnTo>
                  <a:pt x="32079" y="44176"/>
                </a:lnTo>
                <a:lnTo>
                  <a:pt x="31880" y="45237"/>
                </a:lnTo>
                <a:lnTo>
                  <a:pt x="31880" y="45656"/>
                </a:lnTo>
                <a:lnTo>
                  <a:pt x="32079" y="46076"/>
                </a:lnTo>
                <a:lnTo>
                  <a:pt x="32229" y="46495"/>
                </a:lnTo>
                <a:lnTo>
                  <a:pt x="32079" y="46865"/>
                </a:lnTo>
                <a:lnTo>
                  <a:pt x="31631" y="47580"/>
                </a:lnTo>
                <a:lnTo>
                  <a:pt x="31481" y="47950"/>
                </a:lnTo>
                <a:lnTo>
                  <a:pt x="31631" y="48295"/>
                </a:lnTo>
                <a:lnTo>
                  <a:pt x="32029" y="48616"/>
                </a:lnTo>
                <a:lnTo>
                  <a:pt x="32478" y="48863"/>
                </a:lnTo>
                <a:lnTo>
                  <a:pt x="32876" y="49159"/>
                </a:lnTo>
                <a:lnTo>
                  <a:pt x="33872" y="49800"/>
                </a:lnTo>
                <a:lnTo>
                  <a:pt x="34819" y="50491"/>
                </a:lnTo>
                <a:lnTo>
                  <a:pt x="37160" y="51946"/>
                </a:lnTo>
                <a:lnTo>
                  <a:pt x="39651" y="53377"/>
                </a:lnTo>
                <a:lnTo>
                  <a:pt x="39850" y="53549"/>
                </a:lnTo>
                <a:lnTo>
                  <a:pt x="40298" y="53771"/>
                </a:lnTo>
                <a:lnTo>
                  <a:pt x="40747" y="54018"/>
                </a:lnTo>
                <a:lnTo>
                  <a:pt x="41195" y="54240"/>
                </a:lnTo>
                <a:lnTo>
                  <a:pt x="41643" y="54314"/>
                </a:lnTo>
                <a:lnTo>
                  <a:pt x="41992" y="54215"/>
                </a:lnTo>
                <a:lnTo>
                  <a:pt x="42440" y="54018"/>
                </a:lnTo>
                <a:lnTo>
                  <a:pt x="42789" y="53771"/>
                </a:lnTo>
                <a:lnTo>
                  <a:pt x="43188" y="53549"/>
                </a:lnTo>
                <a:lnTo>
                  <a:pt x="43387" y="53401"/>
                </a:lnTo>
                <a:lnTo>
                  <a:pt x="44283" y="52785"/>
                </a:lnTo>
                <a:lnTo>
                  <a:pt x="44782" y="52217"/>
                </a:lnTo>
                <a:lnTo>
                  <a:pt x="45031" y="51551"/>
                </a:lnTo>
                <a:lnTo>
                  <a:pt x="44931" y="50836"/>
                </a:lnTo>
                <a:lnTo>
                  <a:pt x="44582" y="49726"/>
                </a:lnTo>
                <a:lnTo>
                  <a:pt x="44134" y="48641"/>
                </a:lnTo>
                <a:lnTo>
                  <a:pt x="43636" y="47556"/>
                </a:lnTo>
                <a:lnTo>
                  <a:pt x="42889" y="45804"/>
                </a:lnTo>
                <a:lnTo>
                  <a:pt x="42739" y="45459"/>
                </a:lnTo>
                <a:lnTo>
                  <a:pt x="42640" y="45089"/>
                </a:lnTo>
                <a:lnTo>
                  <a:pt x="42490" y="44694"/>
                </a:lnTo>
                <a:lnTo>
                  <a:pt x="42241" y="44349"/>
                </a:lnTo>
                <a:lnTo>
                  <a:pt x="41793" y="44053"/>
                </a:lnTo>
                <a:lnTo>
                  <a:pt x="41344" y="43880"/>
                </a:lnTo>
                <a:lnTo>
                  <a:pt x="40896" y="43782"/>
                </a:lnTo>
                <a:lnTo>
                  <a:pt x="40398" y="43708"/>
                </a:lnTo>
                <a:lnTo>
                  <a:pt x="39800" y="43584"/>
                </a:lnTo>
                <a:lnTo>
                  <a:pt x="38754" y="43338"/>
                </a:lnTo>
                <a:lnTo>
                  <a:pt x="38057" y="42968"/>
                </a:lnTo>
                <a:lnTo>
                  <a:pt x="37459" y="42548"/>
                </a:lnTo>
                <a:lnTo>
                  <a:pt x="37011" y="41981"/>
                </a:lnTo>
                <a:lnTo>
                  <a:pt x="37011" y="41438"/>
                </a:lnTo>
                <a:lnTo>
                  <a:pt x="37210" y="40945"/>
                </a:lnTo>
                <a:lnTo>
                  <a:pt x="37808" y="40427"/>
                </a:lnTo>
                <a:lnTo>
                  <a:pt x="38704" y="39958"/>
                </a:lnTo>
                <a:lnTo>
                  <a:pt x="39053" y="39810"/>
                </a:lnTo>
                <a:lnTo>
                  <a:pt x="39651" y="39638"/>
                </a:lnTo>
                <a:lnTo>
                  <a:pt x="40448" y="39440"/>
                </a:lnTo>
                <a:lnTo>
                  <a:pt x="41344" y="39342"/>
                </a:lnTo>
                <a:lnTo>
                  <a:pt x="42391" y="39292"/>
                </a:lnTo>
                <a:lnTo>
                  <a:pt x="43337" y="39366"/>
                </a:lnTo>
                <a:lnTo>
                  <a:pt x="44333" y="39638"/>
                </a:lnTo>
                <a:lnTo>
                  <a:pt x="45330" y="40106"/>
                </a:lnTo>
                <a:lnTo>
                  <a:pt x="46027" y="40649"/>
                </a:lnTo>
                <a:lnTo>
                  <a:pt x="46326" y="41118"/>
                </a:lnTo>
                <a:lnTo>
                  <a:pt x="46475" y="41660"/>
                </a:lnTo>
                <a:lnTo>
                  <a:pt x="46326" y="42203"/>
                </a:lnTo>
                <a:lnTo>
                  <a:pt x="45977" y="42499"/>
                </a:lnTo>
                <a:lnTo>
                  <a:pt x="45529" y="42746"/>
                </a:lnTo>
                <a:lnTo>
                  <a:pt x="45031" y="43017"/>
                </a:lnTo>
                <a:lnTo>
                  <a:pt x="44632" y="43313"/>
                </a:lnTo>
                <a:lnTo>
                  <a:pt x="44582" y="43412"/>
                </a:lnTo>
                <a:lnTo>
                  <a:pt x="44582" y="43708"/>
                </a:lnTo>
                <a:lnTo>
                  <a:pt x="44483" y="43806"/>
                </a:lnTo>
                <a:lnTo>
                  <a:pt x="44333" y="43880"/>
                </a:lnTo>
                <a:lnTo>
                  <a:pt x="44283" y="43954"/>
                </a:lnTo>
                <a:lnTo>
                  <a:pt x="43985" y="44102"/>
                </a:lnTo>
                <a:lnTo>
                  <a:pt x="43885" y="44176"/>
                </a:lnTo>
                <a:lnTo>
                  <a:pt x="43885" y="44793"/>
                </a:lnTo>
                <a:lnTo>
                  <a:pt x="44034" y="45336"/>
                </a:lnTo>
                <a:lnTo>
                  <a:pt x="44184" y="45854"/>
                </a:lnTo>
                <a:lnTo>
                  <a:pt x="44582" y="47161"/>
                </a:lnTo>
                <a:lnTo>
                  <a:pt x="45031" y="48493"/>
                </a:lnTo>
                <a:lnTo>
                  <a:pt x="45579" y="49726"/>
                </a:lnTo>
                <a:lnTo>
                  <a:pt x="45728" y="50219"/>
                </a:lnTo>
                <a:lnTo>
                  <a:pt x="45977" y="50639"/>
                </a:lnTo>
                <a:lnTo>
                  <a:pt x="46127" y="51058"/>
                </a:lnTo>
                <a:lnTo>
                  <a:pt x="46425" y="51379"/>
                </a:lnTo>
                <a:lnTo>
                  <a:pt x="46724" y="51601"/>
                </a:lnTo>
                <a:lnTo>
                  <a:pt x="47073" y="51625"/>
                </a:lnTo>
                <a:lnTo>
                  <a:pt x="47970" y="51527"/>
                </a:lnTo>
                <a:lnTo>
                  <a:pt x="48816" y="51305"/>
                </a:lnTo>
                <a:lnTo>
                  <a:pt x="49613" y="51132"/>
                </a:lnTo>
                <a:lnTo>
                  <a:pt x="51457" y="50639"/>
                </a:lnTo>
                <a:lnTo>
                  <a:pt x="53300" y="50145"/>
                </a:lnTo>
                <a:lnTo>
                  <a:pt x="56039" y="49331"/>
                </a:lnTo>
                <a:lnTo>
                  <a:pt x="58580" y="48542"/>
                </a:lnTo>
                <a:lnTo>
                  <a:pt x="59327" y="46026"/>
                </a:lnTo>
                <a:lnTo>
                  <a:pt x="61369" y="40057"/>
                </a:lnTo>
                <a:lnTo>
                  <a:pt x="63611" y="34088"/>
                </a:lnTo>
                <a:lnTo>
                  <a:pt x="63810" y="33521"/>
                </a:lnTo>
                <a:lnTo>
                  <a:pt x="64109" y="32781"/>
                </a:lnTo>
                <a:lnTo>
                  <a:pt x="64408" y="31991"/>
                </a:lnTo>
                <a:lnTo>
                  <a:pt x="64707" y="31153"/>
                </a:lnTo>
                <a:lnTo>
                  <a:pt x="64906" y="30314"/>
                </a:lnTo>
                <a:lnTo>
                  <a:pt x="65056" y="29475"/>
                </a:lnTo>
                <a:lnTo>
                  <a:pt x="65056" y="28711"/>
                </a:lnTo>
                <a:lnTo>
                  <a:pt x="65006" y="28069"/>
                </a:lnTo>
                <a:lnTo>
                  <a:pt x="64707" y="27551"/>
                </a:lnTo>
                <a:lnTo>
                  <a:pt x="64259" y="27033"/>
                </a:lnTo>
                <a:lnTo>
                  <a:pt x="63711" y="26565"/>
                </a:lnTo>
                <a:lnTo>
                  <a:pt x="63163" y="26145"/>
                </a:lnTo>
                <a:lnTo>
                  <a:pt x="62465" y="25775"/>
                </a:lnTo>
                <a:lnTo>
                  <a:pt x="61618" y="25479"/>
                </a:lnTo>
                <a:lnTo>
                  <a:pt x="60572" y="25257"/>
                </a:lnTo>
                <a:lnTo>
                  <a:pt x="59028" y="25035"/>
                </a:lnTo>
                <a:lnTo>
                  <a:pt x="57484" y="24764"/>
                </a:lnTo>
                <a:lnTo>
                  <a:pt x="57036" y="24690"/>
                </a:lnTo>
                <a:lnTo>
                  <a:pt x="56239" y="24616"/>
                </a:lnTo>
                <a:lnTo>
                  <a:pt x="55093" y="24468"/>
                </a:lnTo>
                <a:lnTo>
                  <a:pt x="53698" y="24320"/>
                </a:lnTo>
                <a:lnTo>
                  <a:pt x="52054" y="24172"/>
                </a:lnTo>
                <a:lnTo>
                  <a:pt x="50211" y="24000"/>
                </a:lnTo>
                <a:lnTo>
                  <a:pt x="48318" y="23802"/>
                </a:lnTo>
                <a:lnTo>
                  <a:pt x="46326" y="23630"/>
                </a:lnTo>
                <a:lnTo>
                  <a:pt x="42490" y="23260"/>
                </a:lnTo>
                <a:lnTo>
                  <a:pt x="40697" y="23087"/>
                </a:lnTo>
                <a:lnTo>
                  <a:pt x="39053" y="22939"/>
                </a:lnTo>
                <a:lnTo>
                  <a:pt x="37658" y="22791"/>
                </a:lnTo>
                <a:lnTo>
                  <a:pt x="36513" y="22692"/>
                </a:lnTo>
                <a:lnTo>
                  <a:pt x="35666" y="22618"/>
                </a:lnTo>
                <a:lnTo>
                  <a:pt x="35267" y="22569"/>
                </a:lnTo>
                <a:lnTo>
                  <a:pt x="33773" y="22396"/>
                </a:lnTo>
                <a:lnTo>
                  <a:pt x="32378" y="22100"/>
                </a:lnTo>
                <a:lnTo>
                  <a:pt x="30933" y="21854"/>
                </a:lnTo>
                <a:lnTo>
                  <a:pt x="29090" y="21434"/>
                </a:lnTo>
                <a:lnTo>
                  <a:pt x="27247" y="20867"/>
                </a:lnTo>
                <a:lnTo>
                  <a:pt x="25554" y="20201"/>
                </a:lnTo>
                <a:lnTo>
                  <a:pt x="24059" y="19510"/>
                </a:lnTo>
                <a:lnTo>
                  <a:pt x="22565" y="18746"/>
                </a:lnTo>
                <a:lnTo>
                  <a:pt x="20921" y="18030"/>
                </a:lnTo>
                <a:lnTo>
                  <a:pt x="19227" y="17340"/>
                </a:lnTo>
                <a:lnTo>
                  <a:pt x="17384" y="16748"/>
                </a:lnTo>
                <a:lnTo>
                  <a:pt x="15491" y="16180"/>
                </a:lnTo>
                <a:lnTo>
                  <a:pt x="13648" y="15514"/>
                </a:lnTo>
                <a:lnTo>
                  <a:pt x="13748" y="15440"/>
                </a:lnTo>
                <a:lnTo>
                  <a:pt x="14097" y="15292"/>
                </a:lnTo>
                <a:lnTo>
                  <a:pt x="14744" y="15120"/>
                </a:lnTo>
                <a:lnTo>
                  <a:pt x="15591" y="14898"/>
                </a:lnTo>
                <a:lnTo>
                  <a:pt x="16537" y="14676"/>
                </a:lnTo>
                <a:lnTo>
                  <a:pt x="18729" y="14306"/>
                </a:lnTo>
                <a:lnTo>
                  <a:pt x="19875" y="14207"/>
                </a:lnTo>
                <a:lnTo>
                  <a:pt x="21021" y="14182"/>
                </a:lnTo>
                <a:lnTo>
                  <a:pt x="22415" y="14207"/>
                </a:lnTo>
                <a:lnTo>
                  <a:pt x="24009" y="14281"/>
                </a:lnTo>
                <a:lnTo>
                  <a:pt x="25703" y="14380"/>
                </a:lnTo>
                <a:lnTo>
                  <a:pt x="27447" y="14503"/>
                </a:lnTo>
                <a:lnTo>
                  <a:pt x="29240" y="14651"/>
                </a:lnTo>
                <a:lnTo>
                  <a:pt x="30784" y="14799"/>
                </a:lnTo>
                <a:lnTo>
                  <a:pt x="32179" y="14922"/>
                </a:lnTo>
                <a:lnTo>
                  <a:pt x="33275" y="15070"/>
                </a:lnTo>
                <a:lnTo>
                  <a:pt x="34819" y="15366"/>
                </a:lnTo>
                <a:lnTo>
                  <a:pt x="36562" y="15761"/>
                </a:lnTo>
                <a:lnTo>
                  <a:pt x="38455" y="16254"/>
                </a:lnTo>
                <a:lnTo>
                  <a:pt x="40448" y="16822"/>
                </a:lnTo>
                <a:lnTo>
                  <a:pt x="42490" y="17488"/>
                </a:lnTo>
                <a:lnTo>
                  <a:pt x="44732" y="18203"/>
                </a:lnTo>
                <a:lnTo>
                  <a:pt x="49115" y="19732"/>
                </a:lnTo>
                <a:lnTo>
                  <a:pt x="53399" y="21336"/>
                </a:lnTo>
                <a:lnTo>
                  <a:pt x="55442" y="22125"/>
                </a:lnTo>
                <a:lnTo>
                  <a:pt x="57434" y="22890"/>
                </a:lnTo>
                <a:lnTo>
                  <a:pt x="59277" y="23630"/>
                </a:lnTo>
                <a:lnTo>
                  <a:pt x="60871" y="24271"/>
                </a:lnTo>
                <a:lnTo>
                  <a:pt x="62415" y="24887"/>
                </a:lnTo>
                <a:lnTo>
                  <a:pt x="63661" y="25405"/>
                </a:lnTo>
                <a:lnTo>
                  <a:pt x="64707" y="25849"/>
                </a:lnTo>
                <a:lnTo>
                  <a:pt x="65404" y="26170"/>
                </a:lnTo>
                <a:lnTo>
                  <a:pt x="64757" y="25381"/>
                </a:lnTo>
                <a:lnTo>
                  <a:pt x="63960" y="24690"/>
                </a:lnTo>
                <a:lnTo>
                  <a:pt x="63163" y="23950"/>
                </a:lnTo>
                <a:lnTo>
                  <a:pt x="62117" y="23260"/>
                </a:lnTo>
                <a:lnTo>
                  <a:pt x="60821" y="22643"/>
                </a:lnTo>
                <a:lnTo>
                  <a:pt x="59178" y="22051"/>
                </a:lnTo>
                <a:lnTo>
                  <a:pt x="57434" y="21484"/>
                </a:lnTo>
                <a:lnTo>
                  <a:pt x="55591" y="20892"/>
                </a:lnTo>
                <a:lnTo>
                  <a:pt x="53897" y="20349"/>
                </a:lnTo>
                <a:lnTo>
                  <a:pt x="52303" y="19806"/>
                </a:lnTo>
                <a:lnTo>
                  <a:pt x="51008" y="19264"/>
                </a:lnTo>
                <a:lnTo>
                  <a:pt x="49115" y="18277"/>
                </a:lnTo>
                <a:lnTo>
                  <a:pt x="47422" y="17414"/>
                </a:lnTo>
                <a:lnTo>
                  <a:pt x="46027" y="16600"/>
                </a:lnTo>
                <a:lnTo>
                  <a:pt x="44881" y="15909"/>
                </a:lnTo>
                <a:lnTo>
                  <a:pt x="43835" y="15268"/>
                </a:lnTo>
                <a:lnTo>
                  <a:pt x="42938" y="14651"/>
                </a:lnTo>
                <a:lnTo>
                  <a:pt x="42241" y="14059"/>
                </a:lnTo>
                <a:lnTo>
                  <a:pt x="41494" y="13516"/>
                </a:lnTo>
                <a:lnTo>
                  <a:pt x="40149" y="12431"/>
                </a:lnTo>
                <a:lnTo>
                  <a:pt x="38704" y="11272"/>
                </a:lnTo>
                <a:lnTo>
                  <a:pt x="37808" y="10655"/>
                </a:lnTo>
                <a:lnTo>
                  <a:pt x="36811" y="9965"/>
                </a:lnTo>
                <a:lnTo>
                  <a:pt x="35466" y="9225"/>
                </a:lnTo>
                <a:lnTo>
                  <a:pt x="34072" y="8608"/>
                </a:lnTo>
                <a:lnTo>
                  <a:pt x="32677" y="8139"/>
                </a:lnTo>
                <a:lnTo>
                  <a:pt x="31282" y="7745"/>
                </a:lnTo>
                <a:lnTo>
                  <a:pt x="29887" y="7375"/>
                </a:lnTo>
                <a:lnTo>
                  <a:pt x="29788" y="7301"/>
                </a:lnTo>
                <a:lnTo>
                  <a:pt x="30037" y="7153"/>
                </a:lnTo>
                <a:lnTo>
                  <a:pt x="30684" y="7054"/>
                </a:lnTo>
                <a:lnTo>
                  <a:pt x="31481" y="6906"/>
                </a:lnTo>
                <a:lnTo>
                  <a:pt x="32528" y="6758"/>
                </a:lnTo>
                <a:lnTo>
                  <a:pt x="33623" y="6610"/>
                </a:lnTo>
                <a:lnTo>
                  <a:pt x="35666" y="6314"/>
                </a:lnTo>
                <a:lnTo>
                  <a:pt x="36562" y="6215"/>
                </a:lnTo>
                <a:lnTo>
                  <a:pt x="37210" y="6141"/>
                </a:lnTo>
                <a:lnTo>
                  <a:pt x="39950" y="5944"/>
                </a:lnTo>
                <a:lnTo>
                  <a:pt x="42590" y="5993"/>
                </a:lnTo>
                <a:lnTo>
                  <a:pt x="45180" y="6289"/>
                </a:lnTo>
                <a:lnTo>
                  <a:pt x="47721" y="6832"/>
                </a:lnTo>
                <a:lnTo>
                  <a:pt x="50161" y="7547"/>
                </a:lnTo>
                <a:lnTo>
                  <a:pt x="52503" y="8460"/>
                </a:lnTo>
                <a:lnTo>
                  <a:pt x="54694" y="9545"/>
                </a:lnTo>
                <a:lnTo>
                  <a:pt x="56687" y="10828"/>
                </a:lnTo>
                <a:lnTo>
                  <a:pt x="58381" y="12160"/>
                </a:lnTo>
                <a:lnTo>
                  <a:pt x="59925" y="13615"/>
                </a:lnTo>
                <a:lnTo>
                  <a:pt x="61320" y="15268"/>
                </a:lnTo>
                <a:lnTo>
                  <a:pt x="62465" y="16970"/>
                </a:lnTo>
                <a:lnTo>
                  <a:pt x="63511" y="18721"/>
                </a:lnTo>
                <a:lnTo>
                  <a:pt x="64308" y="20571"/>
                </a:lnTo>
                <a:lnTo>
                  <a:pt x="65056" y="22544"/>
                </a:lnTo>
                <a:lnTo>
                  <a:pt x="65504" y="24542"/>
                </a:lnTo>
                <a:lnTo>
                  <a:pt x="65703" y="25085"/>
                </a:lnTo>
                <a:lnTo>
                  <a:pt x="66151" y="25775"/>
                </a:lnTo>
                <a:lnTo>
                  <a:pt x="66251" y="25233"/>
                </a:lnTo>
                <a:lnTo>
                  <a:pt x="66400" y="24567"/>
                </a:lnTo>
                <a:lnTo>
                  <a:pt x="66550" y="23876"/>
                </a:lnTo>
                <a:lnTo>
                  <a:pt x="66799" y="22421"/>
                </a:lnTo>
                <a:lnTo>
                  <a:pt x="66899" y="21780"/>
                </a:lnTo>
                <a:lnTo>
                  <a:pt x="66948" y="21237"/>
                </a:lnTo>
                <a:lnTo>
                  <a:pt x="67048" y="20793"/>
                </a:lnTo>
                <a:lnTo>
                  <a:pt x="67048" y="20201"/>
                </a:lnTo>
                <a:lnTo>
                  <a:pt x="67198" y="19708"/>
                </a:lnTo>
                <a:lnTo>
                  <a:pt x="67496" y="19042"/>
                </a:lnTo>
                <a:lnTo>
                  <a:pt x="67795" y="18252"/>
                </a:lnTo>
                <a:lnTo>
                  <a:pt x="68194" y="17340"/>
                </a:lnTo>
                <a:lnTo>
                  <a:pt x="68642" y="16328"/>
                </a:lnTo>
                <a:lnTo>
                  <a:pt x="69240" y="15218"/>
                </a:lnTo>
                <a:lnTo>
                  <a:pt x="69738" y="14133"/>
                </a:lnTo>
                <a:lnTo>
                  <a:pt x="70336" y="12974"/>
                </a:lnTo>
                <a:lnTo>
                  <a:pt x="70983" y="11839"/>
                </a:lnTo>
                <a:lnTo>
                  <a:pt x="71581" y="10705"/>
                </a:lnTo>
                <a:lnTo>
                  <a:pt x="72229" y="9669"/>
                </a:lnTo>
                <a:lnTo>
                  <a:pt x="72826" y="8633"/>
                </a:lnTo>
                <a:lnTo>
                  <a:pt x="73424" y="7745"/>
                </a:lnTo>
                <a:lnTo>
                  <a:pt x="73922" y="6931"/>
                </a:lnTo>
                <a:lnTo>
                  <a:pt x="74470" y="6289"/>
                </a:lnTo>
                <a:lnTo>
                  <a:pt x="74819" y="5796"/>
                </a:lnTo>
                <a:lnTo>
                  <a:pt x="75168" y="5475"/>
                </a:lnTo>
                <a:lnTo>
                  <a:pt x="76562" y="4612"/>
                </a:lnTo>
                <a:lnTo>
                  <a:pt x="77957" y="3921"/>
                </a:lnTo>
                <a:lnTo>
                  <a:pt x="79452" y="3255"/>
                </a:lnTo>
                <a:lnTo>
                  <a:pt x="80896" y="2688"/>
                </a:lnTo>
                <a:lnTo>
                  <a:pt x="82839" y="1997"/>
                </a:lnTo>
                <a:lnTo>
                  <a:pt x="84881" y="1405"/>
                </a:lnTo>
                <a:lnTo>
                  <a:pt x="87023" y="937"/>
                </a:lnTo>
                <a:lnTo>
                  <a:pt x="87621" y="813"/>
                </a:lnTo>
                <a:lnTo>
                  <a:pt x="88418" y="690"/>
                </a:lnTo>
                <a:lnTo>
                  <a:pt x="90460" y="320"/>
                </a:lnTo>
                <a:lnTo>
                  <a:pt x="91407" y="123"/>
                </a:lnTo>
                <a:lnTo>
                  <a:pt x="92204" y="24"/>
                </a:lnTo>
                <a:lnTo>
                  <a:pt x="92752" y="0"/>
                </a:lnTo>
                <a:close/>
              </a:path>
            </a:pathLst>
          </a:custGeom>
          <a:solidFill>
            <a:schemeClr val="lt1">
              <a:alpha val="784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19" name="Google Shape;19;p2"/>
          <p:cNvSpPr txBox="1">
            <a:spLocks noGrp="1"/>
          </p:cNvSpPr>
          <p:nvPr>
            <p:ph type="title"/>
          </p:nvPr>
        </p:nvSpPr>
        <p:spPr>
          <a:xfrm>
            <a:off x="3739896" y="1062990"/>
            <a:ext cx="5120640" cy="1728216"/>
          </a:xfrm>
          <a:prstGeom prst="rect">
            <a:avLst/>
          </a:prstGeom>
          <a:noFill/>
          <a:ln>
            <a:noFill/>
          </a:ln>
        </p:spPr>
        <p:txBody>
          <a:bodyPr spcFirstLastPara="1" wrap="square" lIns="91425" tIns="91425" rIns="91425" bIns="91425" anchor="b" anchorCtr="0"/>
          <a:lstStyle>
            <a:lvl1pPr marL="0" marR="0" lvl="0" indent="0" algn="l" rtl="0">
              <a:spcBef>
                <a:spcPts val="400"/>
              </a:spcBef>
              <a:spcAft>
                <a:spcPts val="0"/>
              </a:spcAft>
              <a:buClr>
                <a:schemeClr val="dk2"/>
              </a:buClr>
              <a:buSzPts val="1400"/>
              <a:buFont typeface="Candara"/>
              <a:buNone/>
              <a:defRPr sz="4000" b="0" i="0" u="none" strike="noStrike" cap="none">
                <a:solidFill>
                  <a:schemeClr val="dk2"/>
                </a:solidFill>
                <a:latin typeface="Candara"/>
                <a:ea typeface="Candara"/>
                <a:cs typeface="Candara"/>
                <a:sym typeface="Candara"/>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0" name="Google Shape;20;p2"/>
          <p:cNvSpPr/>
          <p:nvPr/>
        </p:nvSpPr>
        <p:spPr>
          <a:xfrm>
            <a:off x="838200" y="1321567"/>
            <a:ext cx="2521776" cy="3821934"/>
          </a:xfrm>
          <a:custGeom>
            <a:avLst/>
            <a:gdLst/>
            <a:ahLst/>
            <a:cxnLst/>
            <a:rect l="l" t="t" r="r" b="b"/>
            <a:pathLst>
              <a:path w="120000" h="120000" extrusionOk="0">
                <a:moveTo>
                  <a:pt x="20622" y="50762"/>
                </a:moveTo>
                <a:lnTo>
                  <a:pt x="24009" y="53599"/>
                </a:lnTo>
                <a:lnTo>
                  <a:pt x="25056" y="54437"/>
                </a:lnTo>
                <a:lnTo>
                  <a:pt x="26052" y="55301"/>
                </a:lnTo>
                <a:lnTo>
                  <a:pt x="26799" y="55967"/>
                </a:lnTo>
                <a:lnTo>
                  <a:pt x="27247" y="56287"/>
                </a:lnTo>
                <a:lnTo>
                  <a:pt x="27845" y="56534"/>
                </a:lnTo>
                <a:lnTo>
                  <a:pt x="30186" y="57299"/>
                </a:lnTo>
                <a:lnTo>
                  <a:pt x="30784" y="57521"/>
                </a:lnTo>
                <a:lnTo>
                  <a:pt x="31731" y="57817"/>
                </a:lnTo>
                <a:lnTo>
                  <a:pt x="32727" y="58211"/>
                </a:lnTo>
                <a:lnTo>
                  <a:pt x="35118" y="59001"/>
                </a:lnTo>
                <a:lnTo>
                  <a:pt x="36264" y="59371"/>
                </a:lnTo>
                <a:lnTo>
                  <a:pt x="37310" y="59691"/>
                </a:lnTo>
                <a:lnTo>
                  <a:pt x="38107" y="59913"/>
                </a:lnTo>
                <a:lnTo>
                  <a:pt x="37957" y="59001"/>
                </a:lnTo>
                <a:lnTo>
                  <a:pt x="37608" y="58063"/>
                </a:lnTo>
                <a:lnTo>
                  <a:pt x="37061" y="57373"/>
                </a:lnTo>
                <a:lnTo>
                  <a:pt x="36363" y="56682"/>
                </a:lnTo>
                <a:lnTo>
                  <a:pt x="34221" y="55202"/>
                </a:lnTo>
                <a:lnTo>
                  <a:pt x="32029" y="53771"/>
                </a:lnTo>
                <a:lnTo>
                  <a:pt x="29738" y="52365"/>
                </a:lnTo>
                <a:lnTo>
                  <a:pt x="29389" y="52094"/>
                </a:lnTo>
                <a:lnTo>
                  <a:pt x="28991" y="51921"/>
                </a:lnTo>
                <a:lnTo>
                  <a:pt x="28542" y="51823"/>
                </a:lnTo>
                <a:lnTo>
                  <a:pt x="27895" y="51773"/>
                </a:lnTo>
                <a:lnTo>
                  <a:pt x="26749" y="51675"/>
                </a:lnTo>
                <a:lnTo>
                  <a:pt x="25504" y="51453"/>
                </a:lnTo>
                <a:lnTo>
                  <a:pt x="24308" y="51255"/>
                </a:lnTo>
                <a:lnTo>
                  <a:pt x="20622" y="50762"/>
                </a:lnTo>
                <a:close/>
                <a:moveTo>
                  <a:pt x="58381" y="49257"/>
                </a:moveTo>
                <a:lnTo>
                  <a:pt x="52353" y="50910"/>
                </a:lnTo>
                <a:lnTo>
                  <a:pt x="50361" y="51453"/>
                </a:lnTo>
                <a:lnTo>
                  <a:pt x="48468" y="51995"/>
                </a:lnTo>
                <a:lnTo>
                  <a:pt x="47671" y="52168"/>
                </a:lnTo>
                <a:lnTo>
                  <a:pt x="46824" y="52390"/>
                </a:lnTo>
                <a:lnTo>
                  <a:pt x="46127" y="52612"/>
                </a:lnTo>
                <a:lnTo>
                  <a:pt x="45529" y="52908"/>
                </a:lnTo>
                <a:lnTo>
                  <a:pt x="44632" y="53475"/>
                </a:lnTo>
                <a:lnTo>
                  <a:pt x="43686" y="54067"/>
                </a:lnTo>
                <a:lnTo>
                  <a:pt x="42640" y="54783"/>
                </a:lnTo>
                <a:lnTo>
                  <a:pt x="41643" y="55547"/>
                </a:lnTo>
                <a:lnTo>
                  <a:pt x="40846" y="56312"/>
                </a:lnTo>
                <a:lnTo>
                  <a:pt x="40298" y="56904"/>
                </a:lnTo>
                <a:lnTo>
                  <a:pt x="39950" y="57496"/>
                </a:lnTo>
                <a:lnTo>
                  <a:pt x="39850" y="57619"/>
                </a:lnTo>
                <a:lnTo>
                  <a:pt x="39850" y="57989"/>
                </a:lnTo>
                <a:lnTo>
                  <a:pt x="39800" y="58507"/>
                </a:lnTo>
                <a:lnTo>
                  <a:pt x="39651" y="59050"/>
                </a:lnTo>
                <a:lnTo>
                  <a:pt x="39501" y="60283"/>
                </a:lnTo>
                <a:lnTo>
                  <a:pt x="39452" y="60801"/>
                </a:lnTo>
                <a:lnTo>
                  <a:pt x="39352" y="61196"/>
                </a:lnTo>
                <a:lnTo>
                  <a:pt x="38854" y="63958"/>
                </a:lnTo>
                <a:lnTo>
                  <a:pt x="38306" y="66696"/>
                </a:lnTo>
                <a:lnTo>
                  <a:pt x="38256" y="67461"/>
                </a:lnTo>
                <a:lnTo>
                  <a:pt x="38107" y="68768"/>
                </a:lnTo>
                <a:lnTo>
                  <a:pt x="37907" y="70150"/>
                </a:lnTo>
                <a:lnTo>
                  <a:pt x="37907" y="71482"/>
                </a:lnTo>
                <a:lnTo>
                  <a:pt x="38057" y="72789"/>
                </a:lnTo>
                <a:lnTo>
                  <a:pt x="39701" y="73085"/>
                </a:lnTo>
                <a:lnTo>
                  <a:pt x="41394" y="73529"/>
                </a:lnTo>
                <a:lnTo>
                  <a:pt x="42938" y="74096"/>
                </a:lnTo>
                <a:lnTo>
                  <a:pt x="44483" y="74787"/>
                </a:lnTo>
                <a:lnTo>
                  <a:pt x="45828" y="75699"/>
                </a:lnTo>
                <a:lnTo>
                  <a:pt x="46973" y="76587"/>
                </a:lnTo>
                <a:lnTo>
                  <a:pt x="48219" y="77525"/>
                </a:lnTo>
                <a:lnTo>
                  <a:pt x="49364" y="78462"/>
                </a:lnTo>
                <a:lnTo>
                  <a:pt x="50311" y="79523"/>
                </a:lnTo>
                <a:lnTo>
                  <a:pt x="51257" y="81003"/>
                </a:lnTo>
                <a:lnTo>
                  <a:pt x="51905" y="82606"/>
                </a:lnTo>
                <a:lnTo>
                  <a:pt x="52303" y="84283"/>
                </a:lnTo>
                <a:lnTo>
                  <a:pt x="52303" y="84406"/>
                </a:lnTo>
                <a:lnTo>
                  <a:pt x="52353" y="84505"/>
                </a:lnTo>
                <a:lnTo>
                  <a:pt x="52503" y="82606"/>
                </a:lnTo>
                <a:lnTo>
                  <a:pt x="52702" y="80830"/>
                </a:lnTo>
                <a:lnTo>
                  <a:pt x="52951" y="79227"/>
                </a:lnTo>
                <a:lnTo>
                  <a:pt x="53150" y="77821"/>
                </a:lnTo>
                <a:lnTo>
                  <a:pt x="53300" y="76834"/>
                </a:lnTo>
                <a:lnTo>
                  <a:pt x="53549" y="75773"/>
                </a:lnTo>
                <a:lnTo>
                  <a:pt x="53698" y="74639"/>
                </a:lnTo>
                <a:lnTo>
                  <a:pt x="53897" y="73381"/>
                </a:lnTo>
                <a:lnTo>
                  <a:pt x="54097" y="72000"/>
                </a:lnTo>
                <a:lnTo>
                  <a:pt x="54346" y="70421"/>
                </a:lnTo>
                <a:lnTo>
                  <a:pt x="54645" y="68719"/>
                </a:lnTo>
                <a:lnTo>
                  <a:pt x="54943" y="66795"/>
                </a:lnTo>
                <a:lnTo>
                  <a:pt x="55342" y="63958"/>
                </a:lnTo>
                <a:lnTo>
                  <a:pt x="55740" y="61146"/>
                </a:lnTo>
                <a:lnTo>
                  <a:pt x="56089" y="58310"/>
                </a:lnTo>
                <a:lnTo>
                  <a:pt x="56687" y="55473"/>
                </a:lnTo>
                <a:lnTo>
                  <a:pt x="58381" y="49257"/>
                </a:lnTo>
                <a:close/>
                <a:moveTo>
                  <a:pt x="30933" y="49085"/>
                </a:moveTo>
                <a:lnTo>
                  <a:pt x="30834" y="49109"/>
                </a:lnTo>
                <a:lnTo>
                  <a:pt x="30684" y="49627"/>
                </a:lnTo>
                <a:lnTo>
                  <a:pt x="30535" y="50170"/>
                </a:lnTo>
                <a:lnTo>
                  <a:pt x="30386" y="50540"/>
                </a:lnTo>
                <a:lnTo>
                  <a:pt x="30186" y="50910"/>
                </a:lnTo>
                <a:lnTo>
                  <a:pt x="30087" y="51255"/>
                </a:lnTo>
                <a:lnTo>
                  <a:pt x="30336" y="51601"/>
                </a:lnTo>
                <a:lnTo>
                  <a:pt x="30784" y="51921"/>
                </a:lnTo>
                <a:lnTo>
                  <a:pt x="31183" y="52217"/>
                </a:lnTo>
                <a:lnTo>
                  <a:pt x="32826" y="53451"/>
                </a:lnTo>
                <a:lnTo>
                  <a:pt x="34420" y="54536"/>
                </a:lnTo>
                <a:lnTo>
                  <a:pt x="36214" y="55621"/>
                </a:lnTo>
                <a:lnTo>
                  <a:pt x="36413" y="55769"/>
                </a:lnTo>
                <a:lnTo>
                  <a:pt x="36712" y="55991"/>
                </a:lnTo>
                <a:lnTo>
                  <a:pt x="37459" y="56509"/>
                </a:lnTo>
                <a:lnTo>
                  <a:pt x="37907" y="56731"/>
                </a:lnTo>
                <a:lnTo>
                  <a:pt x="38256" y="56830"/>
                </a:lnTo>
                <a:lnTo>
                  <a:pt x="38605" y="56830"/>
                </a:lnTo>
                <a:lnTo>
                  <a:pt x="38904" y="56682"/>
                </a:lnTo>
                <a:lnTo>
                  <a:pt x="39202" y="56361"/>
                </a:lnTo>
                <a:lnTo>
                  <a:pt x="39651" y="55991"/>
                </a:lnTo>
                <a:lnTo>
                  <a:pt x="40099" y="55671"/>
                </a:lnTo>
                <a:lnTo>
                  <a:pt x="40398" y="55301"/>
                </a:lnTo>
                <a:lnTo>
                  <a:pt x="40448" y="54980"/>
                </a:lnTo>
                <a:lnTo>
                  <a:pt x="40149" y="54610"/>
                </a:lnTo>
                <a:lnTo>
                  <a:pt x="39651" y="54289"/>
                </a:lnTo>
                <a:lnTo>
                  <a:pt x="39153" y="53993"/>
                </a:lnTo>
                <a:lnTo>
                  <a:pt x="38206" y="53401"/>
                </a:lnTo>
                <a:lnTo>
                  <a:pt x="37310" y="52834"/>
                </a:lnTo>
                <a:lnTo>
                  <a:pt x="35516" y="51823"/>
                </a:lnTo>
                <a:lnTo>
                  <a:pt x="33872" y="50787"/>
                </a:lnTo>
                <a:lnTo>
                  <a:pt x="31930" y="49627"/>
                </a:lnTo>
                <a:lnTo>
                  <a:pt x="31880" y="49553"/>
                </a:lnTo>
                <a:lnTo>
                  <a:pt x="31481" y="49381"/>
                </a:lnTo>
                <a:lnTo>
                  <a:pt x="31332" y="49257"/>
                </a:lnTo>
                <a:lnTo>
                  <a:pt x="31183" y="49183"/>
                </a:lnTo>
                <a:lnTo>
                  <a:pt x="31083" y="49159"/>
                </a:lnTo>
                <a:lnTo>
                  <a:pt x="30933" y="49085"/>
                </a:lnTo>
                <a:close/>
                <a:moveTo>
                  <a:pt x="29290" y="48641"/>
                </a:moveTo>
                <a:lnTo>
                  <a:pt x="28642" y="48690"/>
                </a:lnTo>
                <a:lnTo>
                  <a:pt x="28343" y="48690"/>
                </a:lnTo>
                <a:lnTo>
                  <a:pt x="27845" y="48715"/>
                </a:lnTo>
                <a:lnTo>
                  <a:pt x="27148" y="48715"/>
                </a:lnTo>
                <a:lnTo>
                  <a:pt x="26650" y="48764"/>
                </a:lnTo>
                <a:lnTo>
                  <a:pt x="26201" y="48764"/>
                </a:lnTo>
                <a:lnTo>
                  <a:pt x="26002" y="48715"/>
                </a:lnTo>
                <a:lnTo>
                  <a:pt x="26749" y="49307"/>
                </a:lnTo>
                <a:lnTo>
                  <a:pt x="28493" y="50466"/>
                </a:lnTo>
                <a:lnTo>
                  <a:pt x="28792" y="50614"/>
                </a:lnTo>
                <a:lnTo>
                  <a:pt x="28991" y="50565"/>
                </a:lnTo>
                <a:lnTo>
                  <a:pt x="29240" y="50392"/>
                </a:lnTo>
                <a:lnTo>
                  <a:pt x="29389" y="50170"/>
                </a:lnTo>
                <a:lnTo>
                  <a:pt x="29439" y="49923"/>
                </a:lnTo>
                <a:lnTo>
                  <a:pt x="29539" y="49701"/>
                </a:lnTo>
                <a:lnTo>
                  <a:pt x="29738" y="49257"/>
                </a:lnTo>
                <a:lnTo>
                  <a:pt x="29788" y="49035"/>
                </a:lnTo>
                <a:lnTo>
                  <a:pt x="29788" y="48838"/>
                </a:lnTo>
                <a:lnTo>
                  <a:pt x="29688" y="48715"/>
                </a:lnTo>
                <a:lnTo>
                  <a:pt x="29290" y="48641"/>
                </a:lnTo>
                <a:close/>
                <a:moveTo>
                  <a:pt x="92752" y="0"/>
                </a:moveTo>
                <a:lnTo>
                  <a:pt x="92951" y="123"/>
                </a:lnTo>
                <a:lnTo>
                  <a:pt x="93100" y="468"/>
                </a:lnTo>
                <a:lnTo>
                  <a:pt x="93200" y="961"/>
                </a:lnTo>
                <a:lnTo>
                  <a:pt x="93250" y="1627"/>
                </a:lnTo>
                <a:lnTo>
                  <a:pt x="93349" y="2392"/>
                </a:lnTo>
                <a:lnTo>
                  <a:pt x="93349" y="3181"/>
                </a:lnTo>
                <a:lnTo>
                  <a:pt x="93200" y="4785"/>
                </a:lnTo>
                <a:lnTo>
                  <a:pt x="93100" y="5475"/>
                </a:lnTo>
                <a:lnTo>
                  <a:pt x="92951" y="6092"/>
                </a:lnTo>
                <a:lnTo>
                  <a:pt x="92801" y="6536"/>
                </a:lnTo>
                <a:lnTo>
                  <a:pt x="92154" y="7671"/>
                </a:lnTo>
                <a:lnTo>
                  <a:pt x="91207" y="8707"/>
                </a:lnTo>
                <a:lnTo>
                  <a:pt x="89962" y="9693"/>
                </a:lnTo>
                <a:lnTo>
                  <a:pt x="88617" y="10655"/>
                </a:lnTo>
                <a:lnTo>
                  <a:pt x="85678" y="12456"/>
                </a:lnTo>
                <a:lnTo>
                  <a:pt x="83038" y="14059"/>
                </a:lnTo>
                <a:lnTo>
                  <a:pt x="77459" y="17192"/>
                </a:lnTo>
                <a:lnTo>
                  <a:pt x="74919" y="18820"/>
                </a:lnTo>
                <a:lnTo>
                  <a:pt x="74321" y="19214"/>
                </a:lnTo>
                <a:lnTo>
                  <a:pt x="73623" y="19782"/>
                </a:lnTo>
                <a:lnTo>
                  <a:pt x="72777" y="20349"/>
                </a:lnTo>
                <a:lnTo>
                  <a:pt x="71980" y="21015"/>
                </a:lnTo>
                <a:lnTo>
                  <a:pt x="70186" y="22322"/>
                </a:lnTo>
                <a:lnTo>
                  <a:pt x="69389" y="22865"/>
                </a:lnTo>
                <a:lnTo>
                  <a:pt x="68742" y="23309"/>
                </a:lnTo>
                <a:lnTo>
                  <a:pt x="68144" y="23630"/>
                </a:lnTo>
                <a:lnTo>
                  <a:pt x="67945" y="26639"/>
                </a:lnTo>
                <a:lnTo>
                  <a:pt x="68642" y="26096"/>
                </a:lnTo>
                <a:lnTo>
                  <a:pt x="69339" y="25578"/>
                </a:lnTo>
                <a:lnTo>
                  <a:pt x="69887" y="25159"/>
                </a:lnTo>
                <a:lnTo>
                  <a:pt x="71531" y="23556"/>
                </a:lnTo>
                <a:lnTo>
                  <a:pt x="72777" y="22495"/>
                </a:lnTo>
                <a:lnTo>
                  <a:pt x="74022" y="21484"/>
                </a:lnTo>
                <a:lnTo>
                  <a:pt x="75317" y="20398"/>
                </a:lnTo>
                <a:lnTo>
                  <a:pt x="76712" y="19338"/>
                </a:lnTo>
                <a:lnTo>
                  <a:pt x="78206" y="18326"/>
                </a:lnTo>
                <a:lnTo>
                  <a:pt x="79800" y="17414"/>
                </a:lnTo>
                <a:lnTo>
                  <a:pt x="81594" y="16600"/>
                </a:lnTo>
                <a:lnTo>
                  <a:pt x="83486" y="15958"/>
                </a:lnTo>
                <a:lnTo>
                  <a:pt x="85479" y="15490"/>
                </a:lnTo>
                <a:lnTo>
                  <a:pt x="87521" y="15144"/>
                </a:lnTo>
                <a:lnTo>
                  <a:pt x="89514" y="14972"/>
                </a:lnTo>
                <a:lnTo>
                  <a:pt x="91556" y="14922"/>
                </a:lnTo>
                <a:lnTo>
                  <a:pt x="94146" y="15144"/>
                </a:lnTo>
                <a:lnTo>
                  <a:pt x="96637" y="15588"/>
                </a:lnTo>
                <a:lnTo>
                  <a:pt x="97285" y="15687"/>
                </a:lnTo>
                <a:lnTo>
                  <a:pt x="98082" y="15835"/>
                </a:lnTo>
                <a:lnTo>
                  <a:pt x="99078" y="16032"/>
                </a:lnTo>
                <a:lnTo>
                  <a:pt x="99925" y="16180"/>
                </a:lnTo>
                <a:lnTo>
                  <a:pt x="100672" y="16328"/>
                </a:lnTo>
                <a:lnTo>
                  <a:pt x="101270" y="16378"/>
                </a:lnTo>
                <a:lnTo>
                  <a:pt x="101469" y="16452"/>
                </a:lnTo>
                <a:lnTo>
                  <a:pt x="101320" y="16501"/>
                </a:lnTo>
                <a:lnTo>
                  <a:pt x="100971" y="16575"/>
                </a:lnTo>
                <a:lnTo>
                  <a:pt x="100473" y="16674"/>
                </a:lnTo>
                <a:lnTo>
                  <a:pt x="99128" y="16970"/>
                </a:lnTo>
                <a:lnTo>
                  <a:pt x="98530" y="17118"/>
                </a:lnTo>
                <a:lnTo>
                  <a:pt x="98032" y="17216"/>
                </a:lnTo>
                <a:lnTo>
                  <a:pt x="97135" y="17512"/>
                </a:lnTo>
                <a:lnTo>
                  <a:pt x="96189" y="17808"/>
                </a:lnTo>
                <a:lnTo>
                  <a:pt x="94943" y="18129"/>
                </a:lnTo>
                <a:lnTo>
                  <a:pt x="93449" y="18573"/>
                </a:lnTo>
                <a:lnTo>
                  <a:pt x="91805" y="19017"/>
                </a:lnTo>
                <a:lnTo>
                  <a:pt x="89962" y="19510"/>
                </a:lnTo>
                <a:lnTo>
                  <a:pt x="87970" y="20053"/>
                </a:lnTo>
                <a:lnTo>
                  <a:pt x="85927" y="20620"/>
                </a:lnTo>
                <a:lnTo>
                  <a:pt x="83835" y="21188"/>
                </a:lnTo>
                <a:lnTo>
                  <a:pt x="81743" y="21804"/>
                </a:lnTo>
                <a:lnTo>
                  <a:pt x="79651" y="22396"/>
                </a:lnTo>
                <a:lnTo>
                  <a:pt x="77708" y="23013"/>
                </a:lnTo>
                <a:lnTo>
                  <a:pt x="75765" y="23580"/>
                </a:lnTo>
                <a:lnTo>
                  <a:pt x="74072" y="24147"/>
                </a:lnTo>
                <a:lnTo>
                  <a:pt x="72528" y="24641"/>
                </a:lnTo>
                <a:lnTo>
                  <a:pt x="71282" y="25159"/>
                </a:lnTo>
                <a:lnTo>
                  <a:pt x="70286" y="25578"/>
                </a:lnTo>
                <a:lnTo>
                  <a:pt x="69589" y="25997"/>
                </a:lnTo>
                <a:lnTo>
                  <a:pt x="69090" y="26318"/>
                </a:lnTo>
                <a:lnTo>
                  <a:pt x="68642" y="26713"/>
                </a:lnTo>
                <a:lnTo>
                  <a:pt x="68144" y="27181"/>
                </a:lnTo>
                <a:lnTo>
                  <a:pt x="67696" y="27625"/>
                </a:lnTo>
                <a:lnTo>
                  <a:pt x="67696" y="27724"/>
                </a:lnTo>
                <a:lnTo>
                  <a:pt x="67795" y="27798"/>
                </a:lnTo>
                <a:lnTo>
                  <a:pt x="67845" y="27847"/>
                </a:lnTo>
                <a:lnTo>
                  <a:pt x="67945" y="27921"/>
                </a:lnTo>
                <a:lnTo>
                  <a:pt x="68144" y="27724"/>
                </a:lnTo>
                <a:lnTo>
                  <a:pt x="70435" y="27477"/>
                </a:lnTo>
                <a:lnTo>
                  <a:pt x="72528" y="27107"/>
                </a:lnTo>
                <a:lnTo>
                  <a:pt x="74520" y="26639"/>
                </a:lnTo>
                <a:lnTo>
                  <a:pt x="76363" y="26096"/>
                </a:lnTo>
                <a:lnTo>
                  <a:pt x="78057" y="25529"/>
                </a:lnTo>
                <a:lnTo>
                  <a:pt x="81444" y="24271"/>
                </a:lnTo>
                <a:lnTo>
                  <a:pt x="83188" y="23654"/>
                </a:lnTo>
                <a:lnTo>
                  <a:pt x="84931" y="23112"/>
                </a:lnTo>
                <a:lnTo>
                  <a:pt x="87023" y="22421"/>
                </a:lnTo>
                <a:lnTo>
                  <a:pt x="89016" y="21656"/>
                </a:lnTo>
                <a:lnTo>
                  <a:pt x="90809" y="20818"/>
                </a:lnTo>
                <a:lnTo>
                  <a:pt x="92652" y="20028"/>
                </a:lnTo>
                <a:lnTo>
                  <a:pt x="94645" y="19288"/>
                </a:lnTo>
                <a:lnTo>
                  <a:pt x="97584" y="18425"/>
                </a:lnTo>
                <a:lnTo>
                  <a:pt x="100672" y="17636"/>
                </a:lnTo>
                <a:lnTo>
                  <a:pt x="107148" y="16106"/>
                </a:lnTo>
                <a:lnTo>
                  <a:pt x="107447" y="16032"/>
                </a:lnTo>
                <a:lnTo>
                  <a:pt x="107845" y="15835"/>
                </a:lnTo>
                <a:lnTo>
                  <a:pt x="109190" y="15342"/>
                </a:lnTo>
                <a:lnTo>
                  <a:pt x="109838" y="15046"/>
                </a:lnTo>
                <a:lnTo>
                  <a:pt x="110485" y="14799"/>
                </a:lnTo>
                <a:lnTo>
                  <a:pt x="111033" y="14577"/>
                </a:lnTo>
                <a:lnTo>
                  <a:pt x="111382" y="14429"/>
                </a:lnTo>
                <a:lnTo>
                  <a:pt x="111531" y="14380"/>
                </a:lnTo>
                <a:lnTo>
                  <a:pt x="111531" y="14503"/>
                </a:lnTo>
                <a:lnTo>
                  <a:pt x="111382" y="14676"/>
                </a:lnTo>
                <a:lnTo>
                  <a:pt x="111183" y="14873"/>
                </a:lnTo>
                <a:lnTo>
                  <a:pt x="111033" y="14972"/>
                </a:lnTo>
                <a:lnTo>
                  <a:pt x="110635" y="15514"/>
                </a:lnTo>
                <a:lnTo>
                  <a:pt x="110485" y="16106"/>
                </a:lnTo>
                <a:lnTo>
                  <a:pt x="110585" y="16674"/>
                </a:lnTo>
                <a:lnTo>
                  <a:pt x="110635" y="17290"/>
                </a:lnTo>
                <a:lnTo>
                  <a:pt x="110635" y="17882"/>
                </a:lnTo>
                <a:lnTo>
                  <a:pt x="110386" y="19091"/>
                </a:lnTo>
                <a:lnTo>
                  <a:pt x="109838" y="20201"/>
                </a:lnTo>
                <a:lnTo>
                  <a:pt x="109041" y="21336"/>
                </a:lnTo>
                <a:lnTo>
                  <a:pt x="107945" y="22396"/>
                </a:lnTo>
                <a:lnTo>
                  <a:pt x="106550" y="23383"/>
                </a:lnTo>
                <a:lnTo>
                  <a:pt x="104856" y="24246"/>
                </a:lnTo>
                <a:lnTo>
                  <a:pt x="102963" y="25085"/>
                </a:lnTo>
                <a:lnTo>
                  <a:pt x="100722" y="25775"/>
                </a:lnTo>
                <a:lnTo>
                  <a:pt x="98331" y="26392"/>
                </a:lnTo>
                <a:lnTo>
                  <a:pt x="95691" y="26910"/>
                </a:lnTo>
                <a:lnTo>
                  <a:pt x="92801" y="27255"/>
                </a:lnTo>
                <a:lnTo>
                  <a:pt x="89813" y="27527"/>
                </a:lnTo>
                <a:lnTo>
                  <a:pt x="86625" y="27699"/>
                </a:lnTo>
                <a:lnTo>
                  <a:pt x="83536" y="27798"/>
                </a:lnTo>
                <a:lnTo>
                  <a:pt x="80547" y="27921"/>
                </a:lnTo>
                <a:lnTo>
                  <a:pt x="83636" y="28020"/>
                </a:lnTo>
                <a:lnTo>
                  <a:pt x="86276" y="28217"/>
                </a:lnTo>
                <a:lnTo>
                  <a:pt x="88866" y="28464"/>
                </a:lnTo>
                <a:lnTo>
                  <a:pt x="91357" y="28785"/>
                </a:lnTo>
                <a:lnTo>
                  <a:pt x="93698" y="29229"/>
                </a:lnTo>
                <a:lnTo>
                  <a:pt x="95840" y="29771"/>
                </a:lnTo>
                <a:lnTo>
                  <a:pt x="98181" y="30561"/>
                </a:lnTo>
                <a:lnTo>
                  <a:pt x="100323" y="31473"/>
                </a:lnTo>
                <a:lnTo>
                  <a:pt x="102067" y="32460"/>
                </a:lnTo>
                <a:lnTo>
                  <a:pt x="103611" y="33521"/>
                </a:lnTo>
                <a:lnTo>
                  <a:pt x="104856" y="34581"/>
                </a:lnTo>
                <a:lnTo>
                  <a:pt x="105952" y="35691"/>
                </a:lnTo>
                <a:lnTo>
                  <a:pt x="106749" y="36801"/>
                </a:lnTo>
                <a:lnTo>
                  <a:pt x="107496" y="37911"/>
                </a:lnTo>
                <a:lnTo>
                  <a:pt x="107945" y="38972"/>
                </a:lnTo>
                <a:lnTo>
                  <a:pt x="108293" y="39983"/>
                </a:lnTo>
                <a:lnTo>
                  <a:pt x="108542" y="40945"/>
                </a:lnTo>
                <a:lnTo>
                  <a:pt x="108692" y="41808"/>
                </a:lnTo>
                <a:lnTo>
                  <a:pt x="108692" y="43239"/>
                </a:lnTo>
                <a:lnTo>
                  <a:pt x="108542" y="43782"/>
                </a:lnTo>
                <a:lnTo>
                  <a:pt x="108443" y="44127"/>
                </a:lnTo>
                <a:lnTo>
                  <a:pt x="108293" y="44324"/>
                </a:lnTo>
                <a:lnTo>
                  <a:pt x="108144" y="44324"/>
                </a:lnTo>
                <a:lnTo>
                  <a:pt x="107198" y="43584"/>
                </a:lnTo>
                <a:lnTo>
                  <a:pt x="106201" y="42894"/>
                </a:lnTo>
                <a:lnTo>
                  <a:pt x="105006" y="42252"/>
                </a:lnTo>
                <a:lnTo>
                  <a:pt x="103661" y="41586"/>
                </a:lnTo>
                <a:lnTo>
                  <a:pt x="102067" y="41044"/>
                </a:lnTo>
                <a:lnTo>
                  <a:pt x="100572" y="40649"/>
                </a:lnTo>
                <a:lnTo>
                  <a:pt x="99327" y="40279"/>
                </a:lnTo>
                <a:lnTo>
                  <a:pt x="98082" y="39983"/>
                </a:lnTo>
                <a:lnTo>
                  <a:pt x="96936" y="39736"/>
                </a:lnTo>
                <a:lnTo>
                  <a:pt x="93599" y="38972"/>
                </a:lnTo>
                <a:lnTo>
                  <a:pt x="92353" y="38676"/>
                </a:lnTo>
                <a:lnTo>
                  <a:pt x="91108" y="38355"/>
                </a:lnTo>
                <a:lnTo>
                  <a:pt x="89713" y="37911"/>
                </a:lnTo>
                <a:lnTo>
                  <a:pt x="86425" y="36826"/>
                </a:lnTo>
                <a:lnTo>
                  <a:pt x="84533" y="36110"/>
                </a:lnTo>
                <a:lnTo>
                  <a:pt x="82291" y="35223"/>
                </a:lnTo>
                <a:lnTo>
                  <a:pt x="81046" y="34655"/>
                </a:lnTo>
                <a:lnTo>
                  <a:pt x="79750" y="33891"/>
                </a:lnTo>
                <a:lnTo>
                  <a:pt x="75566" y="31251"/>
                </a:lnTo>
                <a:lnTo>
                  <a:pt x="74171" y="30511"/>
                </a:lnTo>
                <a:lnTo>
                  <a:pt x="72677" y="29870"/>
                </a:lnTo>
                <a:lnTo>
                  <a:pt x="71282" y="29475"/>
                </a:lnTo>
                <a:lnTo>
                  <a:pt x="69539" y="29130"/>
                </a:lnTo>
                <a:lnTo>
                  <a:pt x="67795" y="28859"/>
                </a:lnTo>
                <a:lnTo>
                  <a:pt x="67546" y="28859"/>
                </a:lnTo>
                <a:lnTo>
                  <a:pt x="67247" y="29155"/>
                </a:lnTo>
                <a:lnTo>
                  <a:pt x="67198" y="29401"/>
                </a:lnTo>
                <a:lnTo>
                  <a:pt x="67048" y="29673"/>
                </a:lnTo>
                <a:lnTo>
                  <a:pt x="66948" y="29771"/>
                </a:lnTo>
                <a:lnTo>
                  <a:pt x="66899" y="30067"/>
                </a:lnTo>
                <a:lnTo>
                  <a:pt x="66650" y="30511"/>
                </a:lnTo>
                <a:lnTo>
                  <a:pt x="66450" y="31005"/>
                </a:lnTo>
                <a:lnTo>
                  <a:pt x="66002" y="32090"/>
                </a:lnTo>
                <a:lnTo>
                  <a:pt x="65853" y="32583"/>
                </a:lnTo>
                <a:lnTo>
                  <a:pt x="65006" y="35050"/>
                </a:lnTo>
                <a:lnTo>
                  <a:pt x="64009" y="37566"/>
                </a:lnTo>
                <a:lnTo>
                  <a:pt x="63063" y="40032"/>
                </a:lnTo>
                <a:lnTo>
                  <a:pt x="61818" y="43930"/>
                </a:lnTo>
                <a:lnTo>
                  <a:pt x="60672" y="47876"/>
                </a:lnTo>
                <a:lnTo>
                  <a:pt x="61618" y="47531"/>
                </a:lnTo>
                <a:lnTo>
                  <a:pt x="62465" y="47161"/>
                </a:lnTo>
                <a:lnTo>
                  <a:pt x="63013" y="46865"/>
                </a:lnTo>
                <a:lnTo>
                  <a:pt x="63312" y="46495"/>
                </a:lnTo>
                <a:lnTo>
                  <a:pt x="63511" y="46150"/>
                </a:lnTo>
                <a:lnTo>
                  <a:pt x="63810" y="45780"/>
                </a:lnTo>
                <a:lnTo>
                  <a:pt x="64408" y="45336"/>
                </a:lnTo>
                <a:lnTo>
                  <a:pt x="65205" y="45015"/>
                </a:lnTo>
                <a:lnTo>
                  <a:pt x="66151" y="44793"/>
                </a:lnTo>
                <a:lnTo>
                  <a:pt x="67198" y="44719"/>
                </a:lnTo>
                <a:lnTo>
                  <a:pt x="68194" y="44793"/>
                </a:lnTo>
                <a:lnTo>
                  <a:pt x="69240" y="44966"/>
                </a:lnTo>
                <a:lnTo>
                  <a:pt x="69439" y="45040"/>
                </a:lnTo>
                <a:lnTo>
                  <a:pt x="70336" y="45262"/>
                </a:lnTo>
                <a:lnTo>
                  <a:pt x="70585" y="45336"/>
                </a:lnTo>
                <a:lnTo>
                  <a:pt x="70784" y="45508"/>
                </a:lnTo>
                <a:lnTo>
                  <a:pt x="70933" y="45706"/>
                </a:lnTo>
                <a:lnTo>
                  <a:pt x="70983" y="45854"/>
                </a:lnTo>
                <a:lnTo>
                  <a:pt x="70983" y="46100"/>
                </a:lnTo>
                <a:lnTo>
                  <a:pt x="71083" y="46347"/>
                </a:lnTo>
                <a:lnTo>
                  <a:pt x="71083" y="46618"/>
                </a:lnTo>
                <a:lnTo>
                  <a:pt x="70734" y="47112"/>
                </a:lnTo>
                <a:lnTo>
                  <a:pt x="70136" y="47531"/>
                </a:lnTo>
                <a:lnTo>
                  <a:pt x="69339" y="47852"/>
                </a:lnTo>
                <a:lnTo>
                  <a:pt x="68343" y="48073"/>
                </a:lnTo>
                <a:lnTo>
                  <a:pt x="67247" y="48172"/>
                </a:lnTo>
                <a:lnTo>
                  <a:pt x="66151" y="48221"/>
                </a:lnTo>
                <a:lnTo>
                  <a:pt x="65404" y="48172"/>
                </a:lnTo>
                <a:lnTo>
                  <a:pt x="64707" y="48098"/>
                </a:lnTo>
                <a:lnTo>
                  <a:pt x="63860" y="48024"/>
                </a:lnTo>
                <a:lnTo>
                  <a:pt x="63163" y="48073"/>
                </a:lnTo>
                <a:lnTo>
                  <a:pt x="62266" y="48221"/>
                </a:lnTo>
                <a:lnTo>
                  <a:pt x="61320" y="48468"/>
                </a:lnTo>
                <a:lnTo>
                  <a:pt x="60423" y="48715"/>
                </a:lnTo>
                <a:lnTo>
                  <a:pt x="60273" y="49159"/>
                </a:lnTo>
                <a:lnTo>
                  <a:pt x="60074" y="49627"/>
                </a:lnTo>
                <a:lnTo>
                  <a:pt x="58729" y="54857"/>
                </a:lnTo>
                <a:lnTo>
                  <a:pt x="57633" y="60110"/>
                </a:lnTo>
                <a:lnTo>
                  <a:pt x="57185" y="62873"/>
                </a:lnTo>
                <a:lnTo>
                  <a:pt x="56836" y="65562"/>
                </a:lnTo>
                <a:lnTo>
                  <a:pt x="56637" y="68250"/>
                </a:lnTo>
                <a:lnTo>
                  <a:pt x="56338" y="71013"/>
                </a:lnTo>
                <a:lnTo>
                  <a:pt x="55890" y="73923"/>
                </a:lnTo>
                <a:lnTo>
                  <a:pt x="54993" y="79893"/>
                </a:lnTo>
                <a:lnTo>
                  <a:pt x="54694" y="82803"/>
                </a:lnTo>
                <a:lnTo>
                  <a:pt x="54645" y="84727"/>
                </a:lnTo>
                <a:lnTo>
                  <a:pt x="54495" y="86750"/>
                </a:lnTo>
                <a:lnTo>
                  <a:pt x="54246" y="88871"/>
                </a:lnTo>
                <a:lnTo>
                  <a:pt x="54196" y="90943"/>
                </a:lnTo>
                <a:lnTo>
                  <a:pt x="54097" y="92990"/>
                </a:lnTo>
                <a:lnTo>
                  <a:pt x="54097" y="94914"/>
                </a:lnTo>
                <a:lnTo>
                  <a:pt x="54196" y="96073"/>
                </a:lnTo>
                <a:lnTo>
                  <a:pt x="54346" y="97455"/>
                </a:lnTo>
                <a:lnTo>
                  <a:pt x="54495" y="98935"/>
                </a:lnTo>
                <a:lnTo>
                  <a:pt x="54694" y="100439"/>
                </a:lnTo>
                <a:lnTo>
                  <a:pt x="55591" y="99601"/>
                </a:lnTo>
                <a:lnTo>
                  <a:pt x="56388" y="98861"/>
                </a:lnTo>
                <a:lnTo>
                  <a:pt x="57185" y="98219"/>
                </a:lnTo>
                <a:lnTo>
                  <a:pt x="58281" y="97381"/>
                </a:lnTo>
                <a:lnTo>
                  <a:pt x="59427" y="96690"/>
                </a:lnTo>
                <a:lnTo>
                  <a:pt x="60523" y="96024"/>
                </a:lnTo>
                <a:lnTo>
                  <a:pt x="61469" y="95383"/>
                </a:lnTo>
                <a:lnTo>
                  <a:pt x="62266" y="94643"/>
                </a:lnTo>
                <a:lnTo>
                  <a:pt x="63661" y="93311"/>
                </a:lnTo>
                <a:lnTo>
                  <a:pt x="65255" y="92028"/>
                </a:lnTo>
                <a:lnTo>
                  <a:pt x="66948" y="90770"/>
                </a:lnTo>
                <a:lnTo>
                  <a:pt x="68792" y="89463"/>
                </a:lnTo>
                <a:lnTo>
                  <a:pt x="70635" y="88106"/>
                </a:lnTo>
                <a:lnTo>
                  <a:pt x="72528" y="86725"/>
                </a:lnTo>
                <a:lnTo>
                  <a:pt x="74520" y="85344"/>
                </a:lnTo>
                <a:lnTo>
                  <a:pt x="76662" y="84036"/>
                </a:lnTo>
                <a:lnTo>
                  <a:pt x="78854" y="82803"/>
                </a:lnTo>
                <a:lnTo>
                  <a:pt x="81145" y="81669"/>
                </a:lnTo>
                <a:lnTo>
                  <a:pt x="84134" y="80509"/>
                </a:lnTo>
                <a:lnTo>
                  <a:pt x="87222" y="79523"/>
                </a:lnTo>
                <a:lnTo>
                  <a:pt x="90410" y="78733"/>
                </a:lnTo>
                <a:lnTo>
                  <a:pt x="93698" y="78166"/>
                </a:lnTo>
                <a:lnTo>
                  <a:pt x="96936" y="77821"/>
                </a:lnTo>
                <a:lnTo>
                  <a:pt x="100174" y="77673"/>
                </a:lnTo>
                <a:lnTo>
                  <a:pt x="103362" y="77747"/>
                </a:lnTo>
                <a:lnTo>
                  <a:pt x="106600" y="78043"/>
                </a:lnTo>
                <a:lnTo>
                  <a:pt x="109688" y="78511"/>
                </a:lnTo>
                <a:lnTo>
                  <a:pt x="112727" y="79202"/>
                </a:lnTo>
                <a:lnTo>
                  <a:pt x="113424" y="79424"/>
                </a:lnTo>
                <a:lnTo>
                  <a:pt x="114321" y="79695"/>
                </a:lnTo>
                <a:lnTo>
                  <a:pt x="115267" y="80041"/>
                </a:lnTo>
                <a:lnTo>
                  <a:pt x="116214" y="80386"/>
                </a:lnTo>
                <a:lnTo>
                  <a:pt x="117210" y="80805"/>
                </a:lnTo>
                <a:lnTo>
                  <a:pt x="118057" y="81126"/>
                </a:lnTo>
                <a:lnTo>
                  <a:pt x="118804" y="81447"/>
                </a:lnTo>
                <a:lnTo>
                  <a:pt x="119452" y="81693"/>
                </a:lnTo>
                <a:lnTo>
                  <a:pt x="119850" y="81841"/>
                </a:lnTo>
                <a:lnTo>
                  <a:pt x="120000" y="81915"/>
                </a:lnTo>
                <a:lnTo>
                  <a:pt x="119750" y="81915"/>
                </a:lnTo>
                <a:lnTo>
                  <a:pt x="119252" y="81965"/>
                </a:lnTo>
                <a:lnTo>
                  <a:pt x="118455" y="82039"/>
                </a:lnTo>
                <a:lnTo>
                  <a:pt x="117509" y="82063"/>
                </a:lnTo>
                <a:lnTo>
                  <a:pt x="116463" y="82137"/>
                </a:lnTo>
                <a:lnTo>
                  <a:pt x="114570" y="82285"/>
                </a:lnTo>
                <a:lnTo>
                  <a:pt x="113872" y="82335"/>
                </a:lnTo>
                <a:lnTo>
                  <a:pt x="113424" y="82359"/>
                </a:lnTo>
                <a:lnTo>
                  <a:pt x="108891" y="82877"/>
                </a:lnTo>
                <a:lnTo>
                  <a:pt x="104508" y="83371"/>
                </a:lnTo>
                <a:lnTo>
                  <a:pt x="100074" y="83963"/>
                </a:lnTo>
                <a:lnTo>
                  <a:pt x="95740" y="84678"/>
                </a:lnTo>
                <a:lnTo>
                  <a:pt x="91407" y="85566"/>
                </a:lnTo>
                <a:lnTo>
                  <a:pt x="87372" y="86429"/>
                </a:lnTo>
                <a:lnTo>
                  <a:pt x="83636" y="87366"/>
                </a:lnTo>
                <a:lnTo>
                  <a:pt x="79900" y="88353"/>
                </a:lnTo>
                <a:lnTo>
                  <a:pt x="76313" y="89463"/>
                </a:lnTo>
                <a:lnTo>
                  <a:pt x="72826" y="90696"/>
                </a:lnTo>
                <a:lnTo>
                  <a:pt x="69688" y="92078"/>
                </a:lnTo>
                <a:lnTo>
                  <a:pt x="66600" y="93558"/>
                </a:lnTo>
                <a:lnTo>
                  <a:pt x="63511" y="95235"/>
                </a:lnTo>
                <a:lnTo>
                  <a:pt x="60423" y="97060"/>
                </a:lnTo>
                <a:lnTo>
                  <a:pt x="59775" y="97455"/>
                </a:lnTo>
                <a:lnTo>
                  <a:pt x="58978" y="97973"/>
                </a:lnTo>
                <a:lnTo>
                  <a:pt x="58132" y="98540"/>
                </a:lnTo>
                <a:lnTo>
                  <a:pt x="57434" y="99206"/>
                </a:lnTo>
                <a:lnTo>
                  <a:pt x="56488" y="100168"/>
                </a:lnTo>
                <a:lnTo>
                  <a:pt x="55641" y="101204"/>
                </a:lnTo>
                <a:lnTo>
                  <a:pt x="55242" y="104583"/>
                </a:lnTo>
                <a:lnTo>
                  <a:pt x="55242" y="104731"/>
                </a:lnTo>
                <a:lnTo>
                  <a:pt x="55292" y="104830"/>
                </a:lnTo>
                <a:lnTo>
                  <a:pt x="55292" y="104953"/>
                </a:lnTo>
                <a:lnTo>
                  <a:pt x="55342" y="105891"/>
                </a:lnTo>
                <a:lnTo>
                  <a:pt x="55491" y="107099"/>
                </a:lnTo>
                <a:lnTo>
                  <a:pt x="55641" y="108406"/>
                </a:lnTo>
                <a:lnTo>
                  <a:pt x="55890" y="109812"/>
                </a:lnTo>
                <a:lnTo>
                  <a:pt x="56039" y="111268"/>
                </a:lnTo>
                <a:lnTo>
                  <a:pt x="56189" y="112698"/>
                </a:lnTo>
                <a:lnTo>
                  <a:pt x="56388" y="114080"/>
                </a:lnTo>
                <a:lnTo>
                  <a:pt x="56737" y="117064"/>
                </a:lnTo>
                <a:lnTo>
                  <a:pt x="57135" y="120000"/>
                </a:lnTo>
                <a:lnTo>
                  <a:pt x="55093" y="120000"/>
                </a:lnTo>
                <a:lnTo>
                  <a:pt x="55093" y="119753"/>
                </a:lnTo>
                <a:lnTo>
                  <a:pt x="54794" y="117829"/>
                </a:lnTo>
                <a:lnTo>
                  <a:pt x="54346" y="114104"/>
                </a:lnTo>
                <a:lnTo>
                  <a:pt x="54097" y="112180"/>
                </a:lnTo>
                <a:lnTo>
                  <a:pt x="53748" y="110133"/>
                </a:lnTo>
                <a:lnTo>
                  <a:pt x="53399" y="107963"/>
                </a:lnTo>
                <a:lnTo>
                  <a:pt x="53100" y="105743"/>
                </a:lnTo>
                <a:lnTo>
                  <a:pt x="52801" y="103572"/>
                </a:lnTo>
                <a:lnTo>
                  <a:pt x="52552" y="101525"/>
                </a:lnTo>
                <a:lnTo>
                  <a:pt x="52503" y="100390"/>
                </a:lnTo>
                <a:lnTo>
                  <a:pt x="52403" y="99453"/>
                </a:lnTo>
                <a:lnTo>
                  <a:pt x="52353" y="98614"/>
                </a:lnTo>
                <a:lnTo>
                  <a:pt x="52204" y="97159"/>
                </a:lnTo>
                <a:lnTo>
                  <a:pt x="52154" y="96394"/>
                </a:lnTo>
                <a:lnTo>
                  <a:pt x="52054" y="95605"/>
                </a:lnTo>
                <a:lnTo>
                  <a:pt x="52004" y="94618"/>
                </a:lnTo>
                <a:lnTo>
                  <a:pt x="52004" y="92176"/>
                </a:lnTo>
                <a:lnTo>
                  <a:pt x="52054" y="90696"/>
                </a:lnTo>
                <a:lnTo>
                  <a:pt x="52054" y="89044"/>
                </a:lnTo>
                <a:lnTo>
                  <a:pt x="52154" y="87317"/>
                </a:lnTo>
                <a:lnTo>
                  <a:pt x="52303" y="85516"/>
                </a:lnTo>
                <a:lnTo>
                  <a:pt x="51755" y="84949"/>
                </a:lnTo>
                <a:lnTo>
                  <a:pt x="51108" y="84480"/>
                </a:lnTo>
                <a:lnTo>
                  <a:pt x="50361" y="83963"/>
                </a:lnTo>
                <a:lnTo>
                  <a:pt x="49564" y="83568"/>
                </a:lnTo>
                <a:lnTo>
                  <a:pt x="48468" y="83149"/>
                </a:lnTo>
                <a:lnTo>
                  <a:pt x="47123" y="82803"/>
                </a:lnTo>
                <a:lnTo>
                  <a:pt x="45728" y="82458"/>
                </a:lnTo>
                <a:lnTo>
                  <a:pt x="44283" y="82137"/>
                </a:lnTo>
                <a:lnTo>
                  <a:pt x="42889" y="81841"/>
                </a:lnTo>
                <a:lnTo>
                  <a:pt x="41544" y="81521"/>
                </a:lnTo>
                <a:lnTo>
                  <a:pt x="40547" y="81200"/>
                </a:lnTo>
                <a:lnTo>
                  <a:pt x="39302" y="80682"/>
                </a:lnTo>
                <a:lnTo>
                  <a:pt x="38206" y="80213"/>
                </a:lnTo>
                <a:lnTo>
                  <a:pt x="37160" y="79819"/>
                </a:lnTo>
                <a:lnTo>
                  <a:pt x="37061" y="82976"/>
                </a:lnTo>
                <a:lnTo>
                  <a:pt x="37011" y="86108"/>
                </a:lnTo>
                <a:lnTo>
                  <a:pt x="36811" y="92941"/>
                </a:lnTo>
                <a:lnTo>
                  <a:pt x="36811" y="94174"/>
                </a:lnTo>
                <a:lnTo>
                  <a:pt x="36861" y="94988"/>
                </a:lnTo>
                <a:lnTo>
                  <a:pt x="36861" y="96641"/>
                </a:lnTo>
                <a:lnTo>
                  <a:pt x="36911" y="97455"/>
                </a:lnTo>
                <a:lnTo>
                  <a:pt x="36911" y="98836"/>
                </a:lnTo>
                <a:lnTo>
                  <a:pt x="37011" y="99379"/>
                </a:lnTo>
                <a:lnTo>
                  <a:pt x="37011" y="99921"/>
                </a:lnTo>
                <a:lnTo>
                  <a:pt x="37160" y="100168"/>
                </a:lnTo>
                <a:lnTo>
                  <a:pt x="37210" y="100612"/>
                </a:lnTo>
                <a:lnTo>
                  <a:pt x="37459" y="101130"/>
                </a:lnTo>
                <a:lnTo>
                  <a:pt x="37658" y="101697"/>
                </a:lnTo>
                <a:lnTo>
                  <a:pt x="38107" y="102955"/>
                </a:lnTo>
                <a:lnTo>
                  <a:pt x="38904" y="104805"/>
                </a:lnTo>
                <a:lnTo>
                  <a:pt x="40547" y="108579"/>
                </a:lnTo>
                <a:lnTo>
                  <a:pt x="41245" y="110404"/>
                </a:lnTo>
                <a:lnTo>
                  <a:pt x="41942" y="112082"/>
                </a:lnTo>
                <a:lnTo>
                  <a:pt x="42938" y="114573"/>
                </a:lnTo>
                <a:lnTo>
                  <a:pt x="43885" y="117188"/>
                </a:lnTo>
                <a:lnTo>
                  <a:pt x="44931" y="119926"/>
                </a:lnTo>
                <a:lnTo>
                  <a:pt x="42938" y="119926"/>
                </a:lnTo>
                <a:lnTo>
                  <a:pt x="42640" y="119136"/>
                </a:lnTo>
                <a:lnTo>
                  <a:pt x="42291" y="118174"/>
                </a:lnTo>
                <a:lnTo>
                  <a:pt x="41843" y="117089"/>
                </a:lnTo>
                <a:lnTo>
                  <a:pt x="41344" y="115880"/>
                </a:lnTo>
                <a:lnTo>
                  <a:pt x="40846" y="114573"/>
                </a:lnTo>
                <a:lnTo>
                  <a:pt x="40298" y="113241"/>
                </a:lnTo>
                <a:lnTo>
                  <a:pt x="39701" y="111810"/>
                </a:lnTo>
                <a:lnTo>
                  <a:pt x="39202" y="110404"/>
                </a:lnTo>
                <a:lnTo>
                  <a:pt x="38605" y="108974"/>
                </a:lnTo>
                <a:lnTo>
                  <a:pt x="38107" y="107568"/>
                </a:lnTo>
                <a:lnTo>
                  <a:pt x="37509" y="106211"/>
                </a:lnTo>
                <a:lnTo>
                  <a:pt x="37011" y="104953"/>
                </a:lnTo>
                <a:lnTo>
                  <a:pt x="36562" y="103769"/>
                </a:lnTo>
                <a:lnTo>
                  <a:pt x="36214" y="102733"/>
                </a:lnTo>
                <a:lnTo>
                  <a:pt x="35815" y="101821"/>
                </a:lnTo>
                <a:lnTo>
                  <a:pt x="35516" y="101056"/>
                </a:lnTo>
                <a:lnTo>
                  <a:pt x="35168" y="100143"/>
                </a:lnTo>
                <a:lnTo>
                  <a:pt x="34520" y="99773"/>
                </a:lnTo>
                <a:lnTo>
                  <a:pt x="33623" y="99354"/>
                </a:lnTo>
                <a:lnTo>
                  <a:pt x="32727" y="98861"/>
                </a:lnTo>
                <a:lnTo>
                  <a:pt x="31780" y="98392"/>
                </a:lnTo>
                <a:lnTo>
                  <a:pt x="30933" y="97923"/>
                </a:lnTo>
                <a:lnTo>
                  <a:pt x="30087" y="97529"/>
                </a:lnTo>
                <a:lnTo>
                  <a:pt x="29389" y="97208"/>
                </a:lnTo>
                <a:lnTo>
                  <a:pt x="28941" y="96937"/>
                </a:lnTo>
                <a:lnTo>
                  <a:pt x="26948" y="95950"/>
                </a:lnTo>
                <a:lnTo>
                  <a:pt x="26351" y="95753"/>
                </a:lnTo>
                <a:lnTo>
                  <a:pt x="24159" y="95309"/>
                </a:lnTo>
                <a:lnTo>
                  <a:pt x="22316" y="94988"/>
                </a:lnTo>
                <a:lnTo>
                  <a:pt x="20473" y="94618"/>
                </a:lnTo>
                <a:lnTo>
                  <a:pt x="16886" y="93952"/>
                </a:lnTo>
                <a:lnTo>
                  <a:pt x="13349" y="93311"/>
                </a:lnTo>
                <a:lnTo>
                  <a:pt x="12652" y="93163"/>
                </a:lnTo>
                <a:lnTo>
                  <a:pt x="11008" y="92867"/>
                </a:lnTo>
                <a:lnTo>
                  <a:pt x="10211" y="92842"/>
                </a:lnTo>
                <a:lnTo>
                  <a:pt x="9613" y="92867"/>
                </a:lnTo>
                <a:lnTo>
                  <a:pt x="8318" y="93163"/>
                </a:lnTo>
                <a:lnTo>
                  <a:pt x="7721" y="93262"/>
                </a:lnTo>
                <a:lnTo>
                  <a:pt x="6674" y="93336"/>
                </a:lnTo>
                <a:lnTo>
                  <a:pt x="5728" y="93311"/>
                </a:lnTo>
                <a:lnTo>
                  <a:pt x="4782" y="93163"/>
                </a:lnTo>
                <a:lnTo>
                  <a:pt x="3985" y="92941"/>
                </a:lnTo>
                <a:lnTo>
                  <a:pt x="3287" y="92571"/>
                </a:lnTo>
                <a:lnTo>
                  <a:pt x="2839" y="92152"/>
                </a:lnTo>
                <a:lnTo>
                  <a:pt x="2789" y="91782"/>
                </a:lnTo>
                <a:lnTo>
                  <a:pt x="2739" y="91387"/>
                </a:lnTo>
                <a:lnTo>
                  <a:pt x="2739" y="91239"/>
                </a:lnTo>
                <a:lnTo>
                  <a:pt x="2789" y="91017"/>
                </a:lnTo>
                <a:lnTo>
                  <a:pt x="2988" y="90844"/>
                </a:lnTo>
                <a:lnTo>
                  <a:pt x="3138" y="90721"/>
                </a:lnTo>
                <a:lnTo>
                  <a:pt x="3387" y="90647"/>
                </a:lnTo>
                <a:lnTo>
                  <a:pt x="3586" y="90548"/>
                </a:lnTo>
                <a:lnTo>
                  <a:pt x="3835" y="90474"/>
                </a:lnTo>
                <a:lnTo>
                  <a:pt x="4034" y="90351"/>
                </a:lnTo>
                <a:lnTo>
                  <a:pt x="4831" y="90080"/>
                </a:lnTo>
                <a:lnTo>
                  <a:pt x="5728" y="89932"/>
                </a:lnTo>
                <a:lnTo>
                  <a:pt x="6674" y="89932"/>
                </a:lnTo>
                <a:lnTo>
                  <a:pt x="7571" y="90030"/>
                </a:lnTo>
                <a:lnTo>
                  <a:pt x="8368" y="90277"/>
                </a:lnTo>
                <a:lnTo>
                  <a:pt x="9016" y="90647"/>
                </a:lnTo>
                <a:lnTo>
                  <a:pt x="9414" y="90968"/>
                </a:lnTo>
                <a:lnTo>
                  <a:pt x="9713" y="91313"/>
                </a:lnTo>
                <a:lnTo>
                  <a:pt x="10062" y="91634"/>
                </a:lnTo>
                <a:lnTo>
                  <a:pt x="10510" y="91880"/>
                </a:lnTo>
                <a:lnTo>
                  <a:pt x="11805" y="92300"/>
                </a:lnTo>
                <a:lnTo>
                  <a:pt x="13150" y="92620"/>
                </a:lnTo>
                <a:lnTo>
                  <a:pt x="16239" y="93311"/>
                </a:lnTo>
                <a:lnTo>
                  <a:pt x="19377" y="93952"/>
                </a:lnTo>
                <a:lnTo>
                  <a:pt x="22914" y="94569"/>
                </a:lnTo>
                <a:lnTo>
                  <a:pt x="24059" y="94791"/>
                </a:lnTo>
                <a:lnTo>
                  <a:pt x="25255" y="94865"/>
                </a:lnTo>
                <a:lnTo>
                  <a:pt x="25554" y="94766"/>
                </a:lnTo>
                <a:lnTo>
                  <a:pt x="25753" y="94544"/>
                </a:lnTo>
                <a:lnTo>
                  <a:pt x="25902" y="94224"/>
                </a:lnTo>
                <a:lnTo>
                  <a:pt x="26002" y="93780"/>
                </a:lnTo>
                <a:lnTo>
                  <a:pt x="26002" y="93336"/>
                </a:lnTo>
                <a:lnTo>
                  <a:pt x="26052" y="92867"/>
                </a:lnTo>
                <a:lnTo>
                  <a:pt x="26151" y="91560"/>
                </a:lnTo>
                <a:lnTo>
                  <a:pt x="26151" y="90203"/>
                </a:lnTo>
                <a:lnTo>
                  <a:pt x="26052" y="88896"/>
                </a:lnTo>
                <a:lnTo>
                  <a:pt x="26052" y="88131"/>
                </a:lnTo>
                <a:lnTo>
                  <a:pt x="25902" y="87342"/>
                </a:lnTo>
                <a:lnTo>
                  <a:pt x="25853" y="87243"/>
                </a:lnTo>
                <a:lnTo>
                  <a:pt x="25255" y="86947"/>
                </a:lnTo>
                <a:lnTo>
                  <a:pt x="25105" y="86824"/>
                </a:lnTo>
                <a:lnTo>
                  <a:pt x="25056" y="86725"/>
                </a:lnTo>
                <a:lnTo>
                  <a:pt x="25056" y="86552"/>
                </a:lnTo>
                <a:lnTo>
                  <a:pt x="24956" y="86429"/>
                </a:lnTo>
                <a:lnTo>
                  <a:pt x="24059" y="85985"/>
                </a:lnTo>
                <a:lnTo>
                  <a:pt x="23561" y="85788"/>
                </a:lnTo>
                <a:lnTo>
                  <a:pt x="23212" y="85516"/>
                </a:lnTo>
                <a:lnTo>
                  <a:pt x="22963" y="85171"/>
                </a:lnTo>
                <a:lnTo>
                  <a:pt x="22814" y="84752"/>
                </a:lnTo>
                <a:lnTo>
                  <a:pt x="22814" y="84357"/>
                </a:lnTo>
                <a:lnTo>
                  <a:pt x="22963" y="83963"/>
                </a:lnTo>
                <a:lnTo>
                  <a:pt x="23262" y="83568"/>
                </a:lnTo>
                <a:lnTo>
                  <a:pt x="23661" y="83149"/>
                </a:lnTo>
                <a:lnTo>
                  <a:pt x="24159" y="82828"/>
                </a:lnTo>
                <a:lnTo>
                  <a:pt x="24458" y="82729"/>
                </a:lnTo>
                <a:lnTo>
                  <a:pt x="24806" y="82581"/>
                </a:lnTo>
                <a:lnTo>
                  <a:pt x="25853" y="82211"/>
                </a:lnTo>
                <a:lnTo>
                  <a:pt x="26899" y="81965"/>
                </a:lnTo>
                <a:lnTo>
                  <a:pt x="27247" y="81915"/>
                </a:lnTo>
                <a:lnTo>
                  <a:pt x="27397" y="81965"/>
                </a:lnTo>
                <a:lnTo>
                  <a:pt x="27696" y="82187"/>
                </a:lnTo>
                <a:lnTo>
                  <a:pt x="28144" y="82359"/>
                </a:lnTo>
                <a:lnTo>
                  <a:pt x="28692" y="82458"/>
                </a:lnTo>
                <a:lnTo>
                  <a:pt x="29140" y="82606"/>
                </a:lnTo>
                <a:lnTo>
                  <a:pt x="30037" y="83025"/>
                </a:lnTo>
                <a:lnTo>
                  <a:pt x="30684" y="83445"/>
                </a:lnTo>
                <a:lnTo>
                  <a:pt x="31083" y="83913"/>
                </a:lnTo>
                <a:lnTo>
                  <a:pt x="31183" y="84480"/>
                </a:lnTo>
                <a:lnTo>
                  <a:pt x="30983" y="85048"/>
                </a:lnTo>
                <a:lnTo>
                  <a:pt x="30635" y="85516"/>
                </a:lnTo>
                <a:lnTo>
                  <a:pt x="30087" y="85960"/>
                </a:lnTo>
                <a:lnTo>
                  <a:pt x="29290" y="86281"/>
                </a:lnTo>
                <a:lnTo>
                  <a:pt x="28642" y="86478"/>
                </a:lnTo>
                <a:lnTo>
                  <a:pt x="28144" y="86651"/>
                </a:lnTo>
                <a:lnTo>
                  <a:pt x="27696" y="86947"/>
                </a:lnTo>
                <a:lnTo>
                  <a:pt x="27297" y="87342"/>
                </a:lnTo>
                <a:lnTo>
                  <a:pt x="27148" y="87810"/>
                </a:lnTo>
                <a:lnTo>
                  <a:pt x="27148" y="88772"/>
                </a:lnTo>
                <a:lnTo>
                  <a:pt x="27098" y="89636"/>
                </a:lnTo>
                <a:lnTo>
                  <a:pt x="27098" y="90548"/>
                </a:lnTo>
                <a:lnTo>
                  <a:pt x="26948" y="92226"/>
                </a:lnTo>
                <a:lnTo>
                  <a:pt x="26948" y="93878"/>
                </a:lnTo>
                <a:lnTo>
                  <a:pt x="27098" y="94569"/>
                </a:lnTo>
                <a:lnTo>
                  <a:pt x="27397" y="95186"/>
                </a:lnTo>
                <a:lnTo>
                  <a:pt x="28044" y="95753"/>
                </a:lnTo>
                <a:lnTo>
                  <a:pt x="28991" y="96246"/>
                </a:lnTo>
                <a:lnTo>
                  <a:pt x="31731" y="97603"/>
                </a:lnTo>
                <a:lnTo>
                  <a:pt x="32577" y="97997"/>
                </a:lnTo>
                <a:lnTo>
                  <a:pt x="33474" y="98441"/>
                </a:lnTo>
                <a:lnTo>
                  <a:pt x="34371" y="98836"/>
                </a:lnTo>
                <a:lnTo>
                  <a:pt x="35118" y="99157"/>
                </a:lnTo>
                <a:lnTo>
                  <a:pt x="35018" y="98244"/>
                </a:lnTo>
                <a:lnTo>
                  <a:pt x="35018" y="95950"/>
                </a:lnTo>
                <a:lnTo>
                  <a:pt x="35118" y="94791"/>
                </a:lnTo>
                <a:lnTo>
                  <a:pt x="35168" y="93706"/>
                </a:lnTo>
                <a:lnTo>
                  <a:pt x="35168" y="89956"/>
                </a:lnTo>
                <a:lnTo>
                  <a:pt x="35466" y="83790"/>
                </a:lnTo>
                <a:lnTo>
                  <a:pt x="35666" y="79153"/>
                </a:lnTo>
                <a:lnTo>
                  <a:pt x="34570" y="78585"/>
                </a:lnTo>
                <a:lnTo>
                  <a:pt x="33623" y="78067"/>
                </a:lnTo>
                <a:lnTo>
                  <a:pt x="32876" y="77549"/>
                </a:lnTo>
                <a:lnTo>
                  <a:pt x="32079" y="77081"/>
                </a:lnTo>
                <a:lnTo>
                  <a:pt x="31332" y="76612"/>
                </a:lnTo>
                <a:lnTo>
                  <a:pt x="30386" y="76069"/>
                </a:lnTo>
                <a:lnTo>
                  <a:pt x="29290" y="75477"/>
                </a:lnTo>
                <a:lnTo>
                  <a:pt x="27995" y="74935"/>
                </a:lnTo>
                <a:lnTo>
                  <a:pt x="26600" y="74515"/>
                </a:lnTo>
                <a:lnTo>
                  <a:pt x="25205" y="74219"/>
                </a:lnTo>
                <a:lnTo>
                  <a:pt x="23711" y="73948"/>
                </a:lnTo>
                <a:lnTo>
                  <a:pt x="23711" y="73874"/>
                </a:lnTo>
                <a:lnTo>
                  <a:pt x="24059" y="73751"/>
                </a:lnTo>
                <a:lnTo>
                  <a:pt x="24657" y="73603"/>
                </a:lnTo>
                <a:lnTo>
                  <a:pt x="25603" y="73381"/>
                </a:lnTo>
                <a:lnTo>
                  <a:pt x="26749" y="73159"/>
                </a:lnTo>
                <a:lnTo>
                  <a:pt x="28044" y="72937"/>
                </a:lnTo>
                <a:lnTo>
                  <a:pt x="29539" y="72764"/>
                </a:lnTo>
                <a:lnTo>
                  <a:pt x="31133" y="72616"/>
                </a:lnTo>
                <a:lnTo>
                  <a:pt x="32876" y="72542"/>
                </a:lnTo>
                <a:lnTo>
                  <a:pt x="34669" y="72493"/>
                </a:lnTo>
                <a:lnTo>
                  <a:pt x="36513" y="72616"/>
                </a:lnTo>
                <a:lnTo>
                  <a:pt x="36562" y="72295"/>
                </a:lnTo>
                <a:lnTo>
                  <a:pt x="36662" y="71876"/>
                </a:lnTo>
                <a:lnTo>
                  <a:pt x="36662" y="70495"/>
                </a:lnTo>
                <a:lnTo>
                  <a:pt x="37061" y="67116"/>
                </a:lnTo>
                <a:lnTo>
                  <a:pt x="37359" y="64131"/>
                </a:lnTo>
                <a:lnTo>
                  <a:pt x="37608" y="62651"/>
                </a:lnTo>
                <a:lnTo>
                  <a:pt x="37907" y="61146"/>
                </a:lnTo>
                <a:lnTo>
                  <a:pt x="37509" y="60974"/>
                </a:lnTo>
                <a:lnTo>
                  <a:pt x="36911" y="60727"/>
                </a:lnTo>
                <a:lnTo>
                  <a:pt x="36114" y="60357"/>
                </a:lnTo>
                <a:lnTo>
                  <a:pt x="35168" y="59963"/>
                </a:lnTo>
                <a:lnTo>
                  <a:pt x="34122" y="59593"/>
                </a:lnTo>
                <a:lnTo>
                  <a:pt x="33125" y="59149"/>
                </a:lnTo>
                <a:lnTo>
                  <a:pt x="32029" y="58754"/>
                </a:lnTo>
                <a:lnTo>
                  <a:pt x="31083" y="58359"/>
                </a:lnTo>
                <a:lnTo>
                  <a:pt x="30186" y="58039"/>
                </a:lnTo>
                <a:lnTo>
                  <a:pt x="29539" y="57743"/>
                </a:lnTo>
                <a:lnTo>
                  <a:pt x="28991" y="57545"/>
                </a:lnTo>
                <a:lnTo>
                  <a:pt x="28792" y="57496"/>
                </a:lnTo>
                <a:lnTo>
                  <a:pt x="27596" y="57126"/>
                </a:lnTo>
                <a:lnTo>
                  <a:pt x="26450" y="56904"/>
                </a:lnTo>
                <a:lnTo>
                  <a:pt x="25105" y="56830"/>
                </a:lnTo>
                <a:lnTo>
                  <a:pt x="23711" y="56855"/>
                </a:lnTo>
                <a:lnTo>
                  <a:pt x="20323" y="57151"/>
                </a:lnTo>
                <a:lnTo>
                  <a:pt x="17036" y="57521"/>
                </a:lnTo>
                <a:lnTo>
                  <a:pt x="15292" y="57693"/>
                </a:lnTo>
                <a:lnTo>
                  <a:pt x="13599" y="57891"/>
                </a:lnTo>
                <a:lnTo>
                  <a:pt x="12702" y="57989"/>
                </a:lnTo>
                <a:lnTo>
                  <a:pt x="11656" y="58063"/>
                </a:lnTo>
                <a:lnTo>
                  <a:pt x="10809" y="58211"/>
                </a:lnTo>
                <a:lnTo>
                  <a:pt x="9962" y="58433"/>
                </a:lnTo>
                <a:lnTo>
                  <a:pt x="9613" y="58655"/>
                </a:lnTo>
                <a:lnTo>
                  <a:pt x="9414" y="58877"/>
                </a:lnTo>
                <a:lnTo>
                  <a:pt x="9265" y="59075"/>
                </a:lnTo>
                <a:lnTo>
                  <a:pt x="9016" y="59346"/>
                </a:lnTo>
                <a:lnTo>
                  <a:pt x="8518" y="59765"/>
                </a:lnTo>
                <a:lnTo>
                  <a:pt x="7770" y="60110"/>
                </a:lnTo>
                <a:lnTo>
                  <a:pt x="6924" y="60382"/>
                </a:lnTo>
                <a:lnTo>
                  <a:pt x="5778" y="60604"/>
                </a:lnTo>
                <a:lnTo>
                  <a:pt x="4682" y="60653"/>
                </a:lnTo>
                <a:lnTo>
                  <a:pt x="3586" y="60530"/>
                </a:lnTo>
                <a:lnTo>
                  <a:pt x="2640" y="60283"/>
                </a:lnTo>
                <a:lnTo>
                  <a:pt x="1693" y="59913"/>
                </a:lnTo>
                <a:lnTo>
                  <a:pt x="1394" y="59691"/>
                </a:lnTo>
                <a:lnTo>
                  <a:pt x="1046" y="59494"/>
                </a:lnTo>
                <a:lnTo>
                  <a:pt x="647" y="59297"/>
                </a:lnTo>
                <a:lnTo>
                  <a:pt x="149" y="59198"/>
                </a:lnTo>
                <a:lnTo>
                  <a:pt x="0" y="59124"/>
                </a:lnTo>
                <a:lnTo>
                  <a:pt x="0" y="58951"/>
                </a:lnTo>
                <a:lnTo>
                  <a:pt x="149" y="58680"/>
                </a:lnTo>
                <a:lnTo>
                  <a:pt x="597" y="58113"/>
                </a:lnTo>
                <a:lnTo>
                  <a:pt x="1245" y="57447"/>
                </a:lnTo>
                <a:lnTo>
                  <a:pt x="1743" y="57151"/>
                </a:lnTo>
                <a:lnTo>
                  <a:pt x="2490" y="56904"/>
                </a:lnTo>
                <a:lnTo>
                  <a:pt x="3287" y="56682"/>
                </a:lnTo>
                <a:lnTo>
                  <a:pt x="4234" y="56534"/>
                </a:lnTo>
                <a:lnTo>
                  <a:pt x="5379" y="56460"/>
                </a:lnTo>
                <a:lnTo>
                  <a:pt x="6475" y="56509"/>
                </a:lnTo>
                <a:lnTo>
                  <a:pt x="7073" y="56657"/>
                </a:lnTo>
                <a:lnTo>
                  <a:pt x="7571" y="56830"/>
                </a:lnTo>
                <a:lnTo>
                  <a:pt x="8069" y="57052"/>
                </a:lnTo>
                <a:lnTo>
                  <a:pt x="8567" y="57200"/>
                </a:lnTo>
                <a:lnTo>
                  <a:pt x="8816" y="57225"/>
                </a:lnTo>
                <a:lnTo>
                  <a:pt x="9414" y="57225"/>
                </a:lnTo>
                <a:lnTo>
                  <a:pt x="9613" y="57274"/>
                </a:lnTo>
                <a:lnTo>
                  <a:pt x="9763" y="57299"/>
                </a:lnTo>
                <a:lnTo>
                  <a:pt x="9912" y="57373"/>
                </a:lnTo>
                <a:lnTo>
                  <a:pt x="10062" y="57422"/>
                </a:lnTo>
                <a:lnTo>
                  <a:pt x="10112" y="57496"/>
                </a:lnTo>
                <a:lnTo>
                  <a:pt x="10261" y="57521"/>
                </a:lnTo>
                <a:lnTo>
                  <a:pt x="10510" y="57521"/>
                </a:lnTo>
                <a:lnTo>
                  <a:pt x="12054" y="57447"/>
                </a:lnTo>
                <a:lnTo>
                  <a:pt x="13648" y="57348"/>
                </a:lnTo>
                <a:lnTo>
                  <a:pt x="16288" y="57126"/>
                </a:lnTo>
                <a:lnTo>
                  <a:pt x="19028" y="56904"/>
                </a:lnTo>
                <a:lnTo>
                  <a:pt x="21519" y="56608"/>
                </a:lnTo>
                <a:lnTo>
                  <a:pt x="22465" y="56509"/>
                </a:lnTo>
                <a:lnTo>
                  <a:pt x="23362" y="56435"/>
                </a:lnTo>
                <a:lnTo>
                  <a:pt x="24159" y="56312"/>
                </a:lnTo>
                <a:lnTo>
                  <a:pt x="24806" y="56213"/>
                </a:lnTo>
                <a:lnTo>
                  <a:pt x="25255" y="56065"/>
                </a:lnTo>
                <a:lnTo>
                  <a:pt x="25354" y="55893"/>
                </a:lnTo>
                <a:lnTo>
                  <a:pt x="25105" y="55523"/>
                </a:lnTo>
                <a:lnTo>
                  <a:pt x="24358" y="54783"/>
                </a:lnTo>
                <a:lnTo>
                  <a:pt x="23511" y="53993"/>
                </a:lnTo>
                <a:lnTo>
                  <a:pt x="22565" y="53204"/>
                </a:lnTo>
                <a:lnTo>
                  <a:pt x="20772" y="51847"/>
                </a:lnTo>
                <a:lnTo>
                  <a:pt x="18929" y="50491"/>
                </a:lnTo>
                <a:lnTo>
                  <a:pt x="15790" y="50071"/>
                </a:lnTo>
                <a:lnTo>
                  <a:pt x="12652" y="49677"/>
                </a:lnTo>
                <a:lnTo>
                  <a:pt x="11755" y="49553"/>
                </a:lnTo>
                <a:lnTo>
                  <a:pt x="10709" y="49405"/>
                </a:lnTo>
                <a:lnTo>
                  <a:pt x="9613" y="49307"/>
                </a:lnTo>
                <a:lnTo>
                  <a:pt x="8518" y="49233"/>
                </a:lnTo>
                <a:lnTo>
                  <a:pt x="7471" y="49307"/>
                </a:lnTo>
                <a:lnTo>
                  <a:pt x="6525" y="49479"/>
                </a:lnTo>
                <a:lnTo>
                  <a:pt x="5429" y="49726"/>
                </a:lnTo>
                <a:lnTo>
                  <a:pt x="4234" y="49849"/>
                </a:lnTo>
                <a:lnTo>
                  <a:pt x="3088" y="49800"/>
                </a:lnTo>
                <a:lnTo>
                  <a:pt x="1992" y="49677"/>
                </a:lnTo>
                <a:lnTo>
                  <a:pt x="1095" y="49381"/>
                </a:lnTo>
                <a:lnTo>
                  <a:pt x="597" y="49011"/>
                </a:lnTo>
                <a:lnTo>
                  <a:pt x="348" y="48493"/>
                </a:lnTo>
                <a:lnTo>
                  <a:pt x="298" y="48000"/>
                </a:lnTo>
                <a:lnTo>
                  <a:pt x="597" y="47457"/>
                </a:lnTo>
                <a:lnTo>
                  <a:pt x="1046" y="46964"/>
                </a:lnTo>
                <a:lnTo>
                  <a:pt x="1743" y="46569"/>
                </a:lnTo>
                <a:lnTo>
                  <a:pt x="2789" y="46322"/>
                </a:lnTo>
                <a:lnTo>
                  <a:pt x="3985" y="46199"/>
                </a:lnTo>
                <a:lnTo>
                  <a:pt x="5230" y="46273"/>
                </a:lnTo>
                <a:lnTo>
                  <a:pt x="6326" y="46470"/>
                </a:lnTo>
                <a:lnTo>
                  <a:pt x="7173" y="46766"/>
                </a:lnTo>
                <a:lnTo>
                  <a:pt x="7721" y="47038"/>
                </a:lnTo>
                <a:lnTo>
                  <a:pt x="8567" y="48024"/>
                </a:lnTo>
                <a:lnTo>
                  <a:pt x="9115" y="48345"/>
                </a:lnTo>
                <a:lnTo>
                  <a:pt x="9763" y="48567"/>
                </a:lnTo>
                <a:lnTo>
                  <a:pt x="10510" y="48715"/>
                </a:lnTo>
                <a:lnTo>
                  <a:pt x="11307" y="48863"/>
                </a:lnTo>
                <a:lnTo>
                  <a:pt x="14694" y="49405"/>
                </a:lnTo>
                <a:lnTo>
                  <a:pt x="18082" y="49923"/>
                </a:lnTo>
                <a:lnTo>
                  <a:pt x="17484" y="49553"/>
                </a:lnTo>
                <a:lnTo>
                  <a:pt x="16836" y="49233"/>
                </a:lnTo>
                <a:lnTo>
                  <a:pt x="16239" y="49035"/>
                </a:lnTo>
                <a:lnTo>
                  <a:pt x="15591" y="48912"/>
                </a:lnTo>
                <a:lnTo>
                  <a:pt x="14844" y="48838"/>
                </a:lnTo>
                <a:lnTo>
                  <a:pt x="14146" y="48690"/>
                </a:lnTo>
                <a:lnTo>
                  <a:pt x="13300" y="48419"/>
                </a:lnTo>
                <a:lnTo>
                  <a:pt x="12652" y="48098"/>
                </a:lnTo>
                <a:lnTo>
                  <a:pt x="12254" y="47704"/>
                </a:lnTo>
                <a:lnTo>
                  <a:pt x="12104" y="47260"/>
                </a:lnTo>
                <a:lnTo>
                  <a:pt x="12204" y="46791"/>
                </a:lnTo>
                <a:lnTo>
                  <a:pt x="12652" y="46322"/>
                </a:lnTo>
                <a:lnTo>
                  <a:pt x="12851" y="46174"/>
                </a:lnTo>
                <a:lnTo>
                  <a:pt x="13300" y="45804"/>
                </a:lnTo>
                <a:lnTo>
                  <a:pt x="13449" y="45730"/>
                </a:lnTo>
                <a:lnTo>
                  <a:pt x="13798" y="45632"/>
                </a:lnTo>
                <a:lnTo>
                  <a:pt x="14146" y="45558"/>
                </a:lnTo>
                <a:lnTo>
                  <a:pt x="14445" y="45508"/>
                </a:lnTo>
                <a:lnTo>
                  <a:pt x="15193" y="45484"/>
                </a:lnTo>
                <a:lnTo>
                  <a:pt x="15990" y="45459"/>
                </a:lnTo>
                <a:lnTo>
                  <a:pt x="17036" y="45582"/>
                </a:lnTo>
                <a:lnTo>
                  <a:pt x="17783" y="45854"/>
                </a:lnTo>
                <a:lnTo>
                  <a:pt x="18430" y="46174"/>
                </a:lnTo>
                <a:lnTo>
                  <a:pt x="18779" y="46618"/>
                </a:lnTo>
                <a:lnTo>
                  <a:pt x="19028" y="47087"/>
                </a:lnTo>
                <a:lnTo>
                  <a:pt x="19078" y="47580"/>
                </a:lnTo>
                <a:lnTo>
                  <a:pt x="18929" y="48024"/>
                </a:lnTo>
                <a:lnTo>
                  <a:pt x="18729" y="48493"/>
                </a:lnTo>
                <a:lnTo>
                  <a:pt x="18630" y="48937"/>
                </a:lnTo>
                <a:lnTo>
                  <a:pt x="19028" y="49381"/>
                </a:lnTo>
                <a:lnTo>
                  <a:pt x="19476" y="49775"/>
                </a:lnTo>
                <a:lnTo>
                  <a:pt x="19975" y="50219"/>
                </a:lnTo>
                <a:lnTo>
                  <a:pt x="22963" y="50565"/>
                </a:lnTo>
                <a:lnTo>
                  <a:pt x="25853" y="51009"/>
                </a:lnTo>
                <a:lnTo>
                  <a:pt x="26052" y="51058"/>
                </a:lnTo>
                <a:lnTo>
                  <a:pt x="26500" y="51083"/>
                </a:lnTo>
                <a:lnTo>
                  <a:pt x="26998" y="51132"/>
                </a:lnTo>
                <a:lnTo>
                  <a:pt x="27447" y="51132"/>
                </a:lnTo>
                <a:lnTo>
                  <a:pt x="27845" y="51083"/>
                </a:lnTo>
                <a:lnTo>
                  <a:pt x="27845" y="51009"/>
                </a:lnTo>
                <a:lnTo>
                  <a:pt x="25902" y="49627"/>
                </a:lnTo>
                <a:lnTo>
                  <a:pt x="23960" y="48098"/>
                </a:lnTo>
                <a:lnTo>
                  <a:pt x="21718" y="46569"/>
                </a:lnTo>
                <a:lnTo>
                  <a:pt x="21419" y="46322"/>
                </a:lnTo>
                <a:lnTo>
                  <a:pt x="21021" y="46002"/>
                </a:lnTo>
                <a:lnTo>
                  <a:pt x="20473" y="45582"/>
                </a:lnTo>
                <a:lnTo>
                  <a:pt x="19975" y="45237"/>
                </a:lnTo>
                <a:lnTo>
                  <a:pt x="19377" y="44867"/>
                </a:lnTo>
                <a:lnTo>
                  <a:pt x="18929" y="44620"/>
                </a:lnTo>
                <a:lnTo>
                  <a:pt x="18580" y="44472"/>
                </a:lnTo>
                <a:lnTo>
                  <a:pt x="17683" y="44398"/>
                </a:lnTo>
                <a:lnTo>
                  <a:pt x="16836" y="44349"/>
                </a:lnTo>
                <a:lnTo>
                  <a:pt x="15940" y="44398"/>
                </a:lnTo>
                <a:lnTo>
                  <a:pt x="15043" y="44324"/>
                </a:lnTo>
                <a:lnTo>
                  <a:pt x="14146" y="44176"/>
                </a:lnTo>
                <a:lnTo>
                  <a:pt x="13349" y="43880"/>
                </a:lnTo>
                <a:lnTo>
                  <a:pt x="12702" y="43510"/>
                </a:lnTo>
                <a:lnTo>
                  <a:pt x="12353" y="43091"/>
                </a:lnTo>
                <a:lnTo>
                  <a:pt x="12104" y="42647"/>
                </a:lnTo>
                <a:lnTo>
                  <a:pt x="12104" y="42129"/>
                </a:lnTo>
                <a:lnTo>
                  <a:pt x="12403" y="41636"/>
                </a:lnTo>
                <a:lnTo>
                  <a:pt x="12901" y="41216"/>
                </a:lnTo>
                <a:lnTo>
                  <a:pt x="13748" y="40871"/>
                </a:lnTo>
                <a:lnTo>
                  <a:pt x="14595" y="40575"/>
                </a:lnTo>
                <a:lnTo>
                  <a:pt x="15591" y="40353"/>
                </a:lnTo>
                <a:lnTo>
                  <a:pt x="16587" y="40254"/>
                </a:lnTo>
                <a:lnTo>
                  <a:pt x="17534" y="40180"/>
                </a:lnTo>
                <a:lnTo>
                  <a:pt x="18430" y="40205"/>
                </a:lnTo>
                <a:lnTo>
                  <a:pt x="19078" y="40328"/>
                </a:lnTo>
                <a:lnTo>
                  <a:pt x="20124" y="40674"/>
                </a:lnTo>
                <a:lnTo>
                  <a:pt x="20871" y="41167"/>
                </a:lnTo>
                <a:lnTo>
                  <a:pt x="21220" y="41734"/>
                </a:lnTo>
                <a:lnTo>
                  <a:pt x="21270" y="42326"/>
                </a:lnTo>
                <a:lnTo>
                  <a:pt x="21170" y="42622"/>
                </a:lnTo>
                <a:lnTo>
                  <a:pt x="20871" y="42943"/>
                </a:lnTo>
                <a:lnTo>
                  <a:pt x="20473" y="43313"/>
                </a:lnTo>
                <a:lnTo>
                  <a:pt x="20273" y="43634"/>
                </a:lnTo>
                <a:lnTo>
                  <a:pt x="20124" y="43954"/>
                </a:lnTo>
                <a:lnTo>
                  <a:pt x="20174" y="44250"/>
                </a:lnTo>
                <a:lnTo>
                  <a:pt x="20323" y="44398"/>
                </a:lnTo>
                <a:lnTo>
                  <a:pt x="20622" y="44645"/>
                </a:lnTo>
                <a:lnTo>
                  <a:pt x="21021" y="44941"/>
                </a:lnTo>
                <a:lnTo>
                  <a:pt x="21419" y="45311"/>
                </a:lnTo>
                <a:lnTo>
                  <a:pt x="21867" y="45632"/>
                </a:lnTo>
                <a:lnTo>
                  <a:pt x="22316" y="45878"/>
                </a:lnTo>
                <a:lnTo>
                  <a:pt x="22615" y="46100"/>
                </a:lnTo>
                <a:lnTo>
                  <a:pt x="22814" y="46150"/>
                </a:lnTo>
                <a:lnTo>
                  <a:pt x="23063" y="46026"/>
                </a:lnTo>
                <a:lnTo>
                  <a:pt x="23262" y="45804"/>
                </a:lnTo>
                <a:lnTo>
                  <a:pt x="23561" y="45582"/>
                </a:lnTo>
                <a:lnTo>
                  <a:pt x="23810" y="45459"/>
                </a:lnTo>
                <a:lnTo>
                  <a:pt x="24159" y="45311"/>
                </a:lnTo>
                <a:lnTo>
                  <a:pt x="24607" y="45114"/>
                </a:lnTo>
                <a:lnTo>
                  <a:pt x="25205" y="44892"/>
                </a:lnTo>
                <a:lnTo>
                  <a:pt x="25603" y="44744"/>
                </a:lnTo>
                <a:lnTo>
                  <a:pt x="26002" y="44694"/>
                </a:lnTo>
                <a:lnTo>
                  <a:pt x="26899" y="44645"/>
                </a:lnTo>
                <a:lnTo>
                  <a:pt x="27745" y="44571"/>
                </a:lnTo>
                <a:lnTo>
                  <a:pt x="28642" y="44546"/>
                </a:lnTo>
                <a:lnTo>
                  <a:pt x="29539" y="44571"/>
                </a:lnTo>
                <a:lnTo>
                  <a:pt x="29738" y="44620"/>
                </a:lnTo>
                <a:lnTo>
                  <a:pt x="30485" y="44744"/>
                </a:lnTo>
                <a:lnTo>
                  <a:pt x="30684" y="44744"/>
                </a:lnTo>
                <a:lnTo>
                  <a:pt x="30933" y="44571"/>
                </a:lnTo>
                <a:lnTo>
                  <a:pt x="30983" y="44250"/>
                </a:lnTo>
                <a:lnTo>
                  <a:pt x="31083" y="43880"/>
                </a:lnTo>
                <a:lnTo>
                  <a:pt x="31083" y="43313"/>
                </a:lnTo>
                <a:lnTo>
                  <a:pt x="31133" y="42795"/>
                </a:lnTo>
                <a:lnTo>
                  <a:pt x="31133" y="42277"/>
                </a:lnTo>
                <a:lnTo>
                  <a:pt x="30983" y="41784"/>
                </a:lnTo>
                <a:lnTo>
                  <a:pt x="30684" y="41438"/>
                </a:lnTo>
                <a:lnTo>
                  <a:pt x="30236" y="41216"/>
                </a:lnTo>
                <a:lnTo>
                  <a:pt x="29240" y="40797"/>
                </a:lnTo>
                <a:lnTo>
                  <a:pt x="28542" y="40402"/>
                </a:lnTo>
                <a:lnTo>
                  <a:pt x="28144" y="39909"/>
                </a:lnTo>
                <a:lnTo>
                  <a:pt x="28044" y="39366"/>
                </a:lnTo>
                <a:lnTo>
                  <a:pt x="28194" y="38972"/>
                </a:lnTo>
                <a:lnTo>
                  <a:pt x="28642" y="38528"/>
                </a:lnTo>
                <a:lnTo>
                  <a:pt x="29290" y="38133"/>
                </a:lnTo>
                <a:lnTo>
                  <a:pt x="30087" y="37738"/>
                </a:lnTo>
                <a:lnTo>
                  <a:pt x="31083" y="37442"/>
                </a:lnTo>
                <a:lnTo>
                  <a:pt x="32079" y="37294"/>
                </a:lnTo>
                <a:lnTo>
                  <a:pt x="33275" y="37294"/>
                </a:lnTo>
                <a:lnTo>
                  <a:pt x="34420" y="37516"/>
                </a:lnTo>
                <a:lnTo>
                  <a:pt x="35267" y="37812"/>
                </a:lnTo>
                <a:lnTo>
                  <a:pt x="35915" y="38108"/>
                </a:lnTo>
                <a:lnTo>
                  <a:pt x="36413" y="38454"/>
                </a:lnTo>
                <a:lnTo>
                  <a:pt x="36712" y="38873"/>
                </a:lnTo>
                <a:lnTo>
                  <a:pt x="36712" y="39342"/>
                </a:lnTo>
                <a:lnTo>
                  <a:pt x="36413" y="39835"/>
                </a:lnTo>
                <a:lnTo>
                  <a:pt x="35965" y="40254"/>
                </a:lnTo>
                <a:lnTo>
                  <a:pt x="35317" y="40600"/>
                </a:lnTo>
                <a:lnTo>
                  <a:pt x="34669" y="40945"/>
                </a:lnTo>
                <a:lnTo>
                  <a:pt x="33922" y="41216"/>
                </a:lnTo>
                <a:lnTo>
                  <a:pt x="33325" y="41586"/>
                </a:lnTo>
                <a:lnTo>
                  <a:pt x="32876" y="42030"/>
                </a:lnTo>
                <a:lnTo>
                  <a:pt x="32378" y="43091"/>
                </a:lnTo>
                <a:lnTo>
                  <a:pt x="32079" y="44176"/>
                </a:lnTo>
                <a:lnTo>
                  <a:pt x="31880" y="45237"/>
                </a:lnTo>
                <a:lnTo>
                  <a:pt x="31880" y="45656"/>
                </a:lnTo>
                <a:lnTo>
                  <a:pt x="32079" y="46076"/>
                </a:lnTo>
                <a:lnTo>
                  <a:pt x="32229" y="46495"/>
                </a:lnTo>
                <a:lnTo>
                  <a:pt x="32079" y="46865"/>
                </a:lnTo>
                <a:lnTo>
                  <a:pt x="31631" y="47580"/>
                </a:lnTo>
                <a:lnTo>
                  <a:pt x="31481" y="47950"/>
                </a:lnTo>
                <a:lnTo>
                  <a:pt x="31631" y="48295"/>
                </a:lnTo>
                <a:lnTo>
                  <a:pt x="32029" y="48616"/>
                </a:lnTo>
                <a:lnTo>
                  <a:pt x="32478" y="48863"/>
                </a:lnTo>
                <a:lnTo>
                  <a:pt x="32876" y="49159"/>
                </a:lnTo>
                <a:lnTo>
                  <a:pt x="33872" y="49800"/>
                </a:lnTo>
                <a:lnTo>
                  <a:pt x="34819" y="50491"/>
                </a:lnTo>
                <a:lnTo>
                  <a:pt x="37160" y="51946"/>
                </a:lnTo>
                <a:lnTo>
                  <a:pt x="39651" y="53377"/>
                </a:lnTo>
                <a:lnTo>
                  <a:pt x="39850" y="53549"/>
                </a:lnTo>
                <a:lnTo>
                  <a:pt x="40298" y="53771"/>
                </a:lnTo>
                <a:lnTo>
                  <a:pt x="40747" y="54018"/>
                </a:lnTo>
                <a:lnTo>
                  <a:pt x="41195" y="54240"/>
                </a:lnTo>
                <a:lnTo>
                  <a:pt x="41643" y="54314"/>
                </a:lnTo>
                <a:lnTo>
                  <a:pt x="41992" y="54215"/>
                </a:lnTo>
                <a:lnTo>
                  <a:pt x="42440" y="54018"/>
                </a:lnTo>
                <a:lnTo>
                  <a:pt x="42789" y="53771"/>
                </a:lnTo>
                <a:lnTo>
                  <a:pt x="43188" y="53549"/>
                </a:lnTo>
                <a:lnTo>
                  <a:pt x="43387" y="53401"/>
                </a:lnTo>
                <a:lnTo>
                  <a:pt x="44283" y="52785"/>
                </a:lnTo>
                <a:lnTo>
                  <a:pt x="44782" y="52217"/>
                </a:lnTo>
                <a:lnTo>
                  <a:pt x="45031" y="51551"/>
                </a:lnTo>
                <a:lnTo>
                  <a:pt x="44931" y="50836"/>
                </a:lnTo>
                <a:lnTo>
                  <a:pt x="44582" y="49726"/>
                </a:lnTo>
                <a:lnTo>
                  <a:pt x="44134" y="48641"/>
                </a:lnTo>
                <a:lnTo>
                  <a:pt x="43636" y="47556"/>
                </a:lnTo>
                <a:lnTo>
                  <a:pt x="42889" y="45804"/>
                </a:lnTo>
                <a:lnTo>
                  <a:pt x="42739" y="45459"/>
                </a:lnTo>
                <a:lnTo>
                  <a:pt x="42640" y="45089"/>
                </a:lnTo>
                <a:lnTo>
                  <a:pt x="42490" y="44694"/>
                </a:lnTo>
                <a:lnTo>
                  <a:pt x="42241" y="44349"/>
                </a:lnTo>
                <a:lnTo>
                  <a:pt x="41793" y="44053"/>
                </a:lnTo>
                <a:lnTo>
                  <a:pt x="41344" y="43880"/>
                </a:lnTo>
                <a:lnTo>
                  <a:pt x="40896" y="43782"/>
                </a:lnTo>
                <a:lnTo>
                  <a:pt x="40398" y="43708"/>
                </a:lnTo>
                <a:lnTo>
                  <a:pt x="39800" y="43584"/>
                </a:lnTo>
                <a:lnTo>
                  <a:pt x="38754" y="43338"/>
                </a:lnTo>
                <a:lnTo>
                  <a:pt x="38057" y="42968"/>
                </a:lnTo>
                <a:lnTo>
                  <a:pt x="37459" y="42548"/>
                </a:lnTo>
                <a:lnTo>
                  <a:pt x="37011" y="41981"/>
                </a:lnTo>
                <a:lnTo>
                  <a:pt x="37011" y="41438"/>
                </a:lnTo>
                <a:lnTo>
                  <a:pt x="37210" y="40945"/>
                </a:lnTo>
                <a:lnTo>
                  <a:pt x="37808" y="40427"/>
                </a:lnTo>
                <a:lnTo>
                  <a:pt x="38704" y="39958"/>
                </a:lnTo>
                <a:lnTo>
                  <a:pt x="39053" y="39810"/>
                </a:lnTo>
                <a:lnTo>
                  <a:pt x="39651" y="39638"/>
                </a:lnTo>
                <a:lnTo>
                  <a:pt x="40448" y="39440"/>
                </a:lnTo>
                <a:lnTo>
                  <a:pt x="41344" y="39342"/>
                </a:lnTo>
                <a:lnTo>
                  <a:pt x="42391" y="39292"/>
                </a:lnTo>
                <a:lnTo>
                  <a:pt x="43337" y="39366"/>
                </a:lnTo>
                <a:lnTo>
                  <a:pt x="44333" y="39638"/>
                </a:lnTo>
                <a:lnTo>
                  <a:pt x="45330" y="40106"/>
                </a:lnTo>
                <a:lnTo>
                  <a:pt x="46027" y="40649"/>
                </a:lnTo>
                <a:lnTo>
                  <a:pt x="46326" y="41118"/>
                </a:lnTo>
                <a:lnTo>
                  <a:pt x="46475" y="41660"/>
                </a:lnTo>
                <a:lnTo>
                  <a:pt x="46326" y="42203"/>
                </a:lnTo>
                <a:lnTo>
                  <a:pt x="45977" y="42499"/>
                </a:lnTo>
                <a:lnTo>
                  <a:pt x="45529" y="42746"/>
                </a:lnTo>
                <a:lnTo>
                  <a:pt x="45031" y="43017"/>
                </a:lnTo>
                <a:lnTo>
                  <a:pt x="44632" y="43313"/>
                </a:lnTo>
                <a:lnTo>
                  <a:pt x="44582" y="43412"/>
                </a:lnTo>
                <a:lnTo>
                  <a:pt x="44582" y="43708"/>
                </a:lnTo>
                <a:lnTo>
                  <a:pt x="44483" y="43806"/>
                </a:lnTo>
                <a:lnTo>
                  <a:pt x="44333" y="43880"/>
                </a:lnTo>
                <a:lnTo>
                  <a:pt x="44283" y="43954"/>
                </a:lnTo>
                <a:lnTo>
                  <a:pt x="43985" y="44102"/>
                </a:lnTo>
                <a:lnTo>
                  <a:pt x="43885" y="44176"/>
                </a:lnTo>
                <a:lnTo>
                  <a:pt x="43885" y="44793"/>
                </a:lnTo>
                <a:lnTo>
                  <a:pt x="44034" y="45336"/>
                </a:lnTo>
                <a:lnTo>
                  <a:pt x="44184" y="45854"/>
                </a:lnTo>
                <a:lnTo>
                  <a:pt x="44582" y="47161"/>
                </a:lnTo>
                <a:lnTo>
                  <a:pt x="45031" y="48493"/>
                </a:lnTo>
                <a:lnTo>
                  <a:pt x="45579" y="49726"/>
                </a:lnTo>
                <a:lnTo>
                  <a:pt x="45728" y="50219"/>
                </a:lnTo>
                <a:lnTo>
                  <a:pt x="45977" y="50639"/>
                </a:lnTo>
                <a:lnTo>
                  <a:pt x="46127" y="51058"/>
                </a:lnTo>
                <a:lnTo>
                  <a:pt x="46425" y="51379"/>
                </a:lnTo>
                <a:lnTo>
                  <a:pt x="46724" y="51601"/>
                </a:lnTo>
                <a:lnTo>
                  <a:pt x="47073" y="51625"/>
                </a:lnTo>
                <a:lnTo>
                  <a:pt x="47970" y="51527"/>
                </a:lnTo>
                <a:lnTo>
                  <a:pt x="48816" y="51305"/>
                </a:lnTo>
                <a:lnTo>
                  <a:pt x="49613" y="51132"/>
                </a:lnTo>
                <a:lnTo>
                  <a:pt x="51457" y="50639"/>
                </a:lnTo>
                <a:lnTo>
                  <a:pt x="53300" y="50145"/>
                </a:lnTo>
                <a:lnTo>
                  <a:pt x="56039" y="49331"/>
                </a:lnTo>
                <a:lnTo>
                  <a:pt x="58580" y="48542"/>
                </a:lnTo>
                <a:lnTo>
                  <a:pt x="59327" y="46026"/>
                </a:lnTo>
                <a:lnTo>
                  <a:pt x="61369" y="40057"/>
                </a:lnTo>
                <a:lnTo>
                  <a:pt x="63611" y="34088"/>
                </a:lnTo>
                <a:lnTo>
                  <a:pt x="63810" y="33521"/>
                </a:lnTo>
                <a:lnTo>
                  <a:pt x="64109" y="32781"/>
                </a:lnTo>
                <a:lnTo>
                  <a:pt x="64408" y="31991"/>
                </a:lnTo>
                <a:lnTo>
                  <a:pt x="64707" y="31153"/>
                </a:lnTo>
                <a:lnTo>
                  <a:pt x="64906" y="30314"/>
                </a:lnTo>
                <a:lnTo>
                  <a:pt x="65056" y="29475"/>
                </a:lnTo>
                <a:lnTo>
                  <a:pt x="65056" y="28711"/>
                </a:lnTo>
                <a:lnTo>
                  <a:pt x="65006" y="28069"/>
                </a:lnTo>
                <a:lnTo>
                  <a:pt x="64707" y="27551"/>
                </a:lnTo>
                <a:lnTo>
                  <a:pt x="64259" y="27033"/>
                </a:lnTo>
                <a:lnTo>
                  <a:pt x="63711" y="26565"/>
                </a:lnTo>
                <a:lnTo>
                  <a:pt x="63163" y="26145"/>
                </a:lnTo>
                <a:lnTo>
                  <a:pt x="62465" y="25775"/>
                </a:lnTo>
                <a:lnTo>
                  <a:pt x="61618" y="25479"/>
                </a:lnTo>
                <a:lnTo>
                  <a:pt x="60572" y="25257"/>
                </a:lnTo>
                <a:lnTo>
                  <a:pt x="59028" y="25035"/>
                </a:lnTo>
                <a:lnTo>
                  <a:pt x="57484" y="24764"/>
                </a:lnTo>
                <a:lnTo>
                  <a:pt x="57036" y="24690"/>
                </a:lnTo>
                <a:lnTo>
                  <a:pt x="56239" y="24616"/>
                </a:lnTo>
                <a:lnTo>
                  <a:pt x="55093" y="24468"/>
                </a:lnTo>
                <a:lnTo>
                  <a:pt x="53698" y="24320"/>
                </a:lnTo>
                <a:lnTo>
                  <a:pt x="52054" y="24172"/>
                </a:lnTo>
                <a:lnTo>
                  <a:pt x="50211" y="24000"/>
                </a:lnTo>
                <a:lnTo>
                  <a:pt x="48318" y="23802"/>
                </a:lnTo>
                <a:lnTo>
                  <a:pt x="46326" y="23630"/>
                </a:lnTo>
                <a:lnTo>
                  <a:pt x="42490" y="23260"/>
                </a:lnTo>
                <a:lnTo>
                  <a:pt x="40697" y="23087"/>
                </a:lnTo>
                <a:lnTo>
                  <a:pt x="39053" y="22939"/>
                </a:lnTo>
                <a:lnTo>
                  <a:pt x="37658" y="22791"/>
                </a:lnTo>
                <a:lnTo>
                  <a:pt x="36513" y="22692"/>
                </a:lnTo>
                <a:lnTo>
                  <a:pt x="35666" y="22618"/>
                </a:lnTo>
                <a:lnTo>
                  <a:pt x="35267" y="22569"/>
                </a:lnTo>
                <a:lnTo>
                  <a:pt x="33773" y="22396"/>
                </a:lnTo>
                <a:lnTo>
                  <a:pt x="32378" y="22100"/>
                </a:lnTo>
                <a:lnTo>
                  <a:pt x="30933" y="21854"/>
                </a:lnTo>
                <a:lnTo>
                  <a:pt x="29090" y="21434"/>
                </a:lnTo>
                <a:lnTo>
                  <a:pt x="27247" y="20867"/>
                </a:lnTo>
                <a:lnTo>
                  <a:pt x="25554" y="20201"/>
                </a:lnTo>
                <a:lnTo>
                  <a:pt x="24059" y="19510"/>
                </a:lnTo>
                <a:lnTo>
                  <a:pt x="22565" y="18746"/>
                </a:lnTo>
                <a:lnTo>
                  <a:pt x="20921" y="18030"/>
                </a:lnTo>
                <a:lnTo>
                  <a:pt x="19227" y="17340"/>
                </a:lnTo>
                <a:lnTo>
                  <a:pt x="17384" y="16748"/>
                </a:lnTo>
                <a:lnTo>
                  <a:pt x="15491" y="16180"/>
                </a:lnTo>
                <a:lnTo>
                  <a:pt x="13648" y="15514"/>
                </a:lnTo>
                <a:lnTo>
                  <a:pt x="13748" y="15440"/>
                </a:lnTo>
                <a:lnTo>
                  <a:pt x="14097" y="15292"/>
                </a:lnTo>
                <a:lnTo>
                  <a:pt x="14744" y="15120"/>
                </a:lnTo>
                <a:lnTo>
                  <a:pt x="15591" y="14898"/>
                </a:lnTo>
                <a:lnTo>
                  <a:pt x="16537" y="14676"/>
                </a:lnTo>
                <a:lnTo>
                  <a:pt x="18729" y="14306"/>
                </a:lnTo>
                <a:lnTo>
                  <a:pt x="19875" y="14207"/>
                </a:lnTo>
                <a:lnTo>
                  <a:pt x="21021" y="14182"/>
                </a:lnTo>
                <a:lnTo>
                  <a:pt x="22415" y="14207"/>
                </a:lnTo>
                <a:lnTo>
                  <a:pt x="24009" y="14281"/>
                </a:lnTo>
                <a:lnTo>
                  <a:pt x="25703" y="14380"/>
                </a:lnTo>
                <a:lnTo>
                  <a:pt x="27447" y="14503"/>
                </a:lnTo>
                <a:lnTo>
                  <a:pt x="29240" y="14651"/>
                </a:lnTo>
                <a:lnTo>
                  <a:pt x="30784" y="14799"/>
                </a:lnTo>
                <a:lnTo>
                  <a:pt x="32179" y="14922"/>
                </a:lnTo>
                <a:lnTo>
                  <a:pt x="33275" y="15070"/>
                </a:lnTo>
                <a:lnTo>
                  <a:pt x="34819" y="15366"/>
                </a:lnTo>
                <a:lnTo>
                  <a:pt x="36562" y="15761"/>
                </a:lnTo>
                <a:lnTo>
                  <a:pt x="38455" y="16254"/>
                </a:lnTo>
                <a:lnTo>
                  <a:pt x="40448" y="16822"/>
                </a:lnTo>
                <a:lnTo>
                  <a:pt x="42490" y="17488"/>
                </a:lnTo>
                <a:lnTo>
                  <a:pt x="44732" y="18203"/>
                </a:lnTo>
                <a:lnTo>
                  <a:pt x="49115" y="19732"/>
                </a:lnTo>
                <a:lnTo>
                  <a:pt x="53399" y="21336"/>
                </a:lnTo>
                <a:lnTo>
                  <a:pt x="55442" y="22125"/>
                </a:lnTo>
                <a:lnTo>
                  <a:pt x="57434" y="22890"/>
                </a:lnTo>
                <a:lnTo>
                  <a:pt x="59277" y="23630"/>
                </a:lnTo>
                <a:lnTo>
                  <a:pt x="60871" y="24271"/>
                </a:lnTo>
                <a:lnTo>
                  <a:pt x="62415" y="24887"/>
                </a:lnTo>
                <a:lnTo>
                  <a:pt x="63661" y="25405"/>
                </a:lnTo>
                <a:lnTo>
                  <a:pt x="64707" y="25849"/>
                </a:lnTo>
                <a:lnTo>
                  <a:pt x="65404" y="26170"/>
                </a:lnTo>
                <a:lnTo>
                  <a:pt x="64757" y="25381"/>
                </a:lnTo>
                <a:lnTo>
                  <a:pt x="63960" y="24690"/>
                </a:lnTo>
                <a:lnTo>
                  <a:pt x="63163" y="23950"/>
                </a:lnTo>
                <a:lnTo>
                  <a:pt x="62117" y="23260"/>
                </a:lnTo>
                <a:lnTo>
                  <a:pt x="60821" y="22643"/>
                </a:lnTo>
                <a:lnTo>
                  <a:pt x="59178" y="22051"/>
                </a:lnTo>
                <a:lnTo>
                  <a:pt x="57434" y="21484"/>
                </a:lnTo>
                <a:lnTo>
                  <a:pt x="55591" y="20892"/>
                </a:lnTo>
                <a:lnTo>
                  <a:pt x="53897" y="20349"/>
                </a:lnTo>
                <a:lnTo>
                  <a:pt x="52303" y="19806"/>
                </a:lnTo>
                <a:lnTo>
                  <a:pt x="51008" y="19264"/>
                </a:lnTo>
                <a:lnTo>
                  <a:pt x="49115" y="18277"/>
                </a:lnTo>
                <a:lnTo>
                  <a:pt x="47422" y="17414"/>
                </a:lnTo>
                <a:lnTo>
                  <a:pt x="46027" y="16600"/>
                </a:lnTo>
                <a:lnTo>
                  <a:pt x="44881" y="15909"/>
                </a:lnTo>
                <a:lnTo>
                  <a:pt x="43835" y="15268"/>
                </a:lnTo>
                <a:lnTo>
                  <a:pt x="42938" y="14651"/>
                </a:lnTo>
                <a:lnTo>
                  <a:pt x="42241" y="14059"/>
                </a:lnTo>
                <a:lnTo>
                  <a:pt x="41494" y="13516"/>
                </a:lnTo>
                <a:lnTo>
                  <a:pt x="40149" y="12431"/>
                </a:lnTo>
                <a:lnTo>
                  <a:pt x="38704" y="11272"/>
                </a:lnTo>
                <a:lnTo>
                  <a:pt x="37808" y="10655"/>
                </a:lnTo>
                <a:lnTo>
                  <a:pt x="36811" y="9965"/>
                </a:lnTo>
                <a:lnTo>
                  <a:pt x="35466" y="9225"/>
                </a:lnTo>
                <a:lnTo>
                  <a:pt x="34072" y="8608"/>
                </a:lnTo>
                <a:lnTo>
                  <a:pt x="32677" y="8139"/>
                </a:lnTo>
                <a:lnTo>
                  <a:pt x="31282" y="7745"/>
                </a:lnTo>
                <a:lnTo>
                  <a:pt x="29887" y="7375"/>
                </a:lnTo>
                <a:lnTo>
                  <a:pt x="29788" y="7301"/>
                </a:lnTo>
                <a:lnTo>
                  <a:pt x="30037" y="7153"/>
                </a:lnTo>
                <a:lnTo>
                  <a:pt x="30684" y="7054"/>
                </a:lnTo>
                <a:lnTo>
                  <a:pt x="31481" y="6906"/>
                </a:lnTo>
                <a:lnTo>
                  <a:pt x="32528" y="6758"/>
                </a:lnTo>
                <a:lnTo>
                  <a:pt x="33623" y="6610"/>
                </a:lnTo>
                <a:lnTo>
                  <a:pt x="35666" y="6314"/>
                </a:lnTo>
                <a:lnTo>
                  <a:pt x="36562" y="6215"/>
                </a:lnTo>
                <a:lnTo>
                  <a:pt x="37210" y="6141"/>
                </a:lnTo>
                <a:lnTo>
                  <a:pt x="39950" y="5944"/>
                </a:lnTo>
                <a:lnTo>
                  <a:pt x="42590" y="5993"/>
                </a:lnTo>
                <a:lnTo>
                  <a:pt x="45180" y="6289"/>
                </a:lnTo>
                <a:lnTo>
                  <a:pt x="47721" y="6832"/>
                </a:lnTo>
                <a:lnTo>
                  <a:pt x="50161" y="7547"/>
                </a:lnTo>
                <a:lnTo>
                  <a:pt x="52503" y="8460"/>
                </a:lnTo>
                <a:lnTo>
                  <a:pt x="54694" y="9545"/>
                </a:lnTo>
                <a:lnTo>
                  <a:pt x="56687" y="10828"/>
                </a:lnTo>
                <a:lnTo>
                  <a:pt x="58381" y="12160"/>
                </a:lnTo>
                <a:lnTo>
                  <a:pt x="59925" y="13615"/>
                </a:lnTo>
                <a:lnTo>
                  <a:pt x="61320" y="15268"/>
                </a:lnTo>
                <a:lnTo>
                  <a:pt x="62465" y="16970"/>
                </a:lnTo>
                <a:lnTo>
                  <a:pt x="63511" y="18721"/>
                </a:lnTo>
                <a:lnTo>
                  <a:pt x="64308" y="20571"/>
                </a:lnTo>
                <a:lnTo>
                  <a:pt x="65056" y="22544"/>
                </a:lnTo>
                <a:lnTo>
                  <a:pt x="65504" y="24542"/>
                </a:lnTo>
                <a:lnTo>
                  <a:pt x="65703" y="25085"/>
                </a:lnTo>
                <a:lnTo>
                  <a:pt x="66151" y="25775"/>
                </a:lnTo>
                <a:lnTo>
                  <a:pt x="66251" y="25233"/>
                </a:lnTo>
                <a:lnTo>
                  <a:pt x="66400" y="24567"/>
                </a:lnTo>
                <a:lnTo>
                  <a:pt x="66550" y="23876"/>
                </a:lnTo>
                <a:lnTo>
                  <a:pt x="66799" y="22421"/>
                </a:lnTo>
                <a:lnTo>
                  <a:pt x="66899" y="21780"/>
                </a:lnTo>
                <a:lnTo>
                  <a:pt x="66948" y="21237"/>
                </a:lnTo>
                <a:lnTo>
                  <a:pt x="67048" y="20793"/>
                </a:lnTo>
                <a:lnTo>
                  <a:pt x="67048" y="20201"/>
                </a:lnTo>
                <a:lnTo>
                  <a:pt x="67198" y="19708"/>
                </a:lnTo>
                <a:lnTo>
                  <a:pt x="67496" y="19042"/>
                </a:lnTo>
                <a:lnTo>
                  <a:pt x="67795" y="18252"/>
                </a:lnTo>
                <a:lnTo>
                  <a:pt x="68194" y="17340"/>
                </a:lnTo>
                <a:lnTo>
                  <a:pt x="68642" y="16328"/>
                </a:lnTo>
                <a:lnTo>
                  <a:pt x="69240" y="15218"/>
                </a:lnTo>
                <a:lnTo>
                  <a:pt x="69738" y="14133"/>
                </a:lnTo>
                <a:lnTo>
                  <a:pt x="70336" y="12974"/>
                </a:lnTo>
                <a:lnTo>
                  <a:pt x="70983" y="11839"/>
                </a:lnTo>
                <a:lnTo>
                  <a:pt x="71581" y="10705"/>
                </a:lnTo>
                <a:lnTo>
                  <a:pt x="72229" y="9669"/>
                </a:lnTo>
                <a:lnTo>
                  <a:pt x="72826" y="8633"/>
                </a:lnTo>
                <a:lnTo>
                  <a:pt x="73424" y="7745"/>
                </a:lnTo>
                <a:lnTo>
                  <a:pt x="73922" y="6931"/>
                </a:lnTo>
                <a:lnTo>
                  <a:pt x="74470" y="6289"/>
                </a:lnTo>
                <a:lnTo>
                  <a:pt x="74819" y="5796"/>
                </a:lnTo>
                <a:lnTo>
                  <a:pt x="75168" y="5475"/>
                </a:lnTo>
                <a:lnTo>
                  <a:pt x="76562" y="4612"/>
                </a:lnTo>
                <a:lnTo>
                  <a:pt x="77957" y="3921"/>
                </a:lnTo>
                <a:lnTo>
                  <a:pt x="79452" y="3255"/>
                </a:lnTo>
                <a:lnTo>
                  <a:pt x="80896" y="2688"/>
                </a:lnTo>
                <a:lnTo>
                  <a:pt x="82839" y="1997"/>
                </a:lnTo>
                <a:lnTo>
                  <a:pt x="84881" y="1405"/>
                </a:lnTo>
                <a:lnTo>
                  <a:pt x="87023" y="937"/>
                </a:lnTo>
                <a:lnTo>
                  <a:pt x="87621" y="813"/>
                </a:lnTo>
                <a:lnTo>
                  <a:pt x="88418" y="690"/>
                </a:lnTo>
                <a:lnTo>
                  <a:pt x="90460" y="320"/>
                </a:lnTo>
                <a:lnTo>
                  <a:pt x="91407" y="123"/>
                </a:lnTo>
                <a:lnTo>
                  <a:pt x="92204" y="24"/>
                </a:lnTo>
                <a:lnTo>
                  <a:pt x="92752" y="0"/>
                </a:lnTo>
                <a:close/>
              </a:path>
            </a:pathLst>
          </a:custGeom>
          <a:solidFill>
            <a:schemeClr val="lt1">
              <a:alpha val="784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7"/>
        <p:cNvGrpSpPr/>
        <p:nvPr/>
      </p:nvGrpSpPr>
      <p:grpSpPr>
        <a:xfrm>
          <a:off x="0" y="0"/>
          <a:ext cx="0" cy="0"/>
          <a:chOff x="0" y="0"/>
          <a:chExt cx="0" cy="0"/>
        </a:xfrm>
      </p:grpSpPr>
      <p:sp>
        <p:nvSpPr>
          <p:cNvPr id="78" name="Google Shape;78;p11"/>
          <p:cNvSpPr txBox="1">
            <a:spLocks noGrp="1"/>
          </p:cNvSpPr>
          <p:nvPr>
            <p:ph type="title"/>
          </p:nvPr>
        </p:nvSpPr>
        <p:spPr>
          <a:xfrm>
            <a:off x="276225" y="171451"/>
            <a:ext cx="8591550" cy="800100"/>
          </a:xfrm>
          <a:prstGeom prst="rect">
            <a:avLst/>
          </a:prstGeom>
          <a:noFill/>
          <a:ln>
            <a:noFill/>
          </a:ln>
        </p:spPr>
        <p:txBody>
          <a:bodyPr spcFirstLastPara="1" wrap="square" lIns="91425" tIns="91425" rIns="91425" bIns="91425" anchor="b" anchorCtr="0"/>
          <a:lstStyle>
            <a:lvl1pPr marL="0" marR="0" lvl="0" indent="0" algn="l" rtl="0">
              <a:spcBef>
                <a:spcPts val="400"/>
              </a:spcBef>
              <a:spcAft>
                <a:spcPts val="0"/>
              </a:spcAft>
              <a:buClr>
                <a:schemeClr val="dk2"/>
              </a:buClr>
              <a:buSzPts val="1400"/>
              <a:buFont typeface="Candara"/>
              <a:buNone/>
              <a:defRPr sz="3600" b="0" i="0" u="none" strike="noStrike" cap="none">
                <a:solidFill>
                  <a:schemeClr val="dk2"/>
                </a:solidFill>
                <a:latin typeface="Candara"/>
                <a:ea typeface="Candara"/>
                <a:cs typeface="Candara"/>
                <a:sym typeface="Candara"/>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79" name="Google Shape;79;p11"/>
          <p:cNvSpPr txBox="1">
            <a:spLocks noGrp="1"/>
          </p:cNvSpPr>
          <p:nvPr>
            <p:ph type="body" idx="1"/>
          </p:nvPr>
        </p:nvSpPr>
        <p:spPr>
          <a:xfrm rot="5400000">
            <a:off x="2721769" y="-1473994"/>
            <a:ext cx="3700462" cy="8591550"/>
          </a:xfrm>
          <a:prstGeom prst="rect">
            <a:avLst/>
          </a:prstGeom>
          <a:noFill/>
          <a:ln>
            <a:noFill/>
          </a:ln>
        </p:spPr>
        <p:txBody>
          <a:bodyPr spcFirstLastPara="1" wrap="square" lIns="91425" tIns="91425" rIns="91425" bIns="91425" anchor="t" anchorCtr="0"/>
          <a:lstStyle>
            <a:lvl1pPr marL="457200" marR="0" lvl="0" indent="-368300" algn="l" rtl="0">
              <a:spcBef>
                <a:spcPts val="600"/>
              </a:spcBef>
              <a:spcAft>
                <a:spcPts val="0"/>
              </a:spcAft>
              <a:buClr>
                <a:schemeClr val="accent1"/>
              </a:buClr>
              <a:buSzPts val="2200"/>
              <a:buFont typeface="Arial"/>
              <a:buChar char="•"/>
              <a:defRPr sz="2200" b="0" i="0" u="none" strike="noStrike" cap="none">
                <a:solidFill>
                  <a:schemeClr val="dk2"/>
                </a:solidFill>
                <a:latin typeface="Candara"/>
                <a:ea typeface="Candara"/>
                <a:cs typeface="Candara"/>
                <a:sym typeface="Candara"/>
              </a:defRPr>
            </a:lvl1pPr>
            <a:lvl2pPr marL="914400" marR="0" lvl="1" indent="-355600" algn="l" rtl="0">
              <a:spcBef>
                <a:spcPts val="600"/>
              </a:spcBef>
              <a:spcAft>
                <a:spcPts val="0"/>
              </a:spcAft>
              <a:buClr>
                <a:schemeClr val="accent1"/>
              </a:buClr>
              <a:buSzPts val="2000"/>
              <a:buFont typeface="Arial"/>
              <a:buChar char="•"/>
              <a:defRPr sz="2000" b="0" i="0" u="none" strike="noStrike" cap="none">
                <a:solidFill>
                  <a:schemeClr val="dk2"/>
                </a:solidFill>
                <a:latin typeface="Candara"/>
                <a:ea typeface="Candara"/>
                <a:cs typeface="Candara"/>
                <a:sym typeface="Candara"/>
              </a:defRPr>
            </a:lvl2pPr>
            <a:lvl3pPr marL="1371600" marR="0" lvl="2" indent="-342900" algn="l" rtl="0">
              <a:spcBef>
                <a:spcPts val="600"/>
              </a:spcBef>
              <a:spcAft>
                <a:spcPts val="0"/>
              </a:spcAft>
              <a:buClr>
                <a:schemeClr val="accent1"/>
              </a:buClr>
              <a:buSzPts val="1800"/>
              <a:buFont typeface="Arial"/>
              <a:buChar char="•"/>
              <a:defRPr sz="1800" b="0" i="0" u="none" strike="noStrike" cap="none">
                <a:solidFill>
                  <a:schemeClr val="dk2"/>
                </a:solidFill>
                <a:latin typeface="Candara"/>
                <a:ea typeface="Candara"/>
                <a:cs typeface="Candara"/>
                <a:sym typeface="Candara"/>
              </a:defRPr>
            </a:lvl3pPr>
            <a:lvl4pPr marL="1828800" marR="0" lvl="3" indent="-330200" algn="l" rtl="0">
              <a:spcBef>
                <a:spcPts val="600"/>
              </a:spcBef>
              <a:spcAft>
                <a:spcPts val="0"/>
              </a:spcAft>
              <a:buClr>
                <a:schemeClr val="accent1"/>
              </a:buClr>
              <a:buSzPts val="1600"/>
              <a:buFont typeface="Arial"/>
              <a:buChar char="•"/>
              <a:defRPr sz="1600" b="0" i="0" u="none" strike="noStrike" cap="none">
                <a:solidFill>
                  <a:schemeClr val="dk2"/>
                </a:solidFill>
                <a:latin typeface="Candara"/>
                <a:ea typeface="Candara"/>
                <a:cs typeface="Candara"/>
                <a:sym typeface="Candara"/>
              </a:defRPr>
            </a:lvl4pPr>
            <a:lvl5pPr marL="2286000" marR="0" lvl="4" indent="-330200" algn="l" rtl="0">
              <a:spcBef>
                <a:spcPts val="600"/>
              </a:spcBef>
              <a:spcAft>
                <a:spcPts val="0"/>
              </a:spcAft>
              <a:buClr>
                <a:schemeClr val="accent1"/>
              </a:buClr>
              <a:buSzPts val="1600"/>
              <a:buFont typeface="Arial"/>
              <a:buChar char="•"/>
              <a:defRPr sz="1600" b="0" i="0" u="none" strike="noStrike" cap="none">
                <a:solidFill>
                  <a:schemeClr val="dk2"/>
                </a:solidFill>
                <a:latin typeface="Candara"/>
                <a:ea typeface="Candara"/>
                <a:cs typeface="Candara"/>
                <a:sym typeface="Candara"/>
              </a:defRPr>
            </a:lvl5pPr>
            <a:lvl6pPr marL="2743200" marR="0" lvl="5" indent="-317500" algn="l" rtl="0">
              <a:spcBef>
                <a:spcPts val="280"/>
              </a:spcBef>
              <a:spcAft>
                <a:spcPts val="0"/>
              </a:spcAft>
              <a:buClr>
                <a:schemeClr val="accent1"/>
              </a:buClr>
              <a:buSzPts val="1400"/>
              <a:buFont typeface="Arial"/>
              <a:buChar char="•"/>
              <a:defRPr sz="1400" b="0" i="0" u="none" strike="noStrike" cap="none">
                <a:solidFill>
                  <a:schemeClr val="dk2"/>
                </a:solidFill>
                <a:latin typeface="Candara"/>
                <a:ea typeface="Candara"/>
                <a:cs typeface="Candara"/>
                <a:sym typeface="Candara"/>
              </a:defRPr>
            </a:lvl6pPr>
            <a:lvl7pPr marL="3200400" marR="0" lvl="6" indent="-317500" algn="l" rtl="0">
              <a:spcBef>
                <a:spcPts val="280"/>
              </a:spcBef>
              <a:spcAft>
                <a:spcPts val="0"/>
              </a:spcAft>
              <a:buClr>
                <a:schemeClr val="accent1"/>
              </a:buClr>
              <a:buSzPts val="1400"/>
              <a:buFont typeface="Arial"/>
              <a:buChar char="•"/>
              <a:defRPr sz="1400" b="0" i="0" u="none" strike="noStrike" cap="none">
                <a:solidFill>
                  <a:schemeClr val="dk2"/>
                </a:solidFill>
                <a:latin typeface="Candara"/>
                <a:ea typeface="Candara"/>
                <a:cs typeface="Candara"/>
                <a:sym typeface="Candara"/>
              </a:defRPr>
            </a:lvl7pPr>
            <a:lvl8pPr marL="3657600" marR="0" lvl="7" indent="-317500" algn="l" rtl="0">
              <a:spcBef>
                <a:spcPts val="280"/>
              </a:spcBef>
              <a:spcAft>
                <a:spcPts val="0"/>
              </a:spcAft>
              <a:buClr>
                <a:schemeClr val="accent1"/>
              </a:buClr>
              <a:buSzPts val="1400"/>
              <a:buFont typeface="Arial"/>
              <a:buChar char="•"/>
              <a:defRPr sz="1400" b="0" i="0" u="none" strike="noStrike" cap="none">
                <a:solidFill>
                  <a:schemeClr val="dk2"/>
                </a:solidFill>
                <a:latin typeface="Candara"/>
                <a:ea typeface="Candara"/>
                <a:cs typeface="Candara"/>
                <a:sym typeface="Candara"/>
              </a:defRPr>
            </a:lvl8pPr>
            <a:lvl9pPr marL="4114800" marR="0" lvl="8" indent="-317500" algn="l" rtl="0">
              <a:spcBef>
                <a:spcPts val="280"/>
              </a:spcBef>
              <a:spcAft>
                <a:spcPts val="0"/>
              </a:spcAft>
              <a:buClr>
                <a:schemeClr val="accent1"/>
              </a:buClr>
              <a:buSzPts val="1400"/>
              <a:buFont typeface="Arial"/>
              <a:buChar char="•"/>
              <a:defRPr sz="1400" b="0" i="0" u="none" strike="noStrike" cap="none">
                <a:solidFill>
                  <a:schemeClr val="dk2"/>
                </a:solidFill>
                <a:latin typeface="Candara"/>
                <a:ea typeface="Candara"/>
                <a:cs typeface="Candara"/>
                <a:sym typeface="Candara"/>
              </a:defRPr>
            </a:lvl9pPr>
          </a:lstStyle>
          <a:p>
            <a:endParaRPr/>
          </a:p>
        </p:txBody>
      </p:sp>
      <p:sp>
        <p:nvSpPr>
          <p:cNvPr id="80" name="Google Shape;80;p11"/>
          <p:cNvSpPr txBox="1">
            <a:spLocks noGrp="1"/>
          </p:cNvSpPr>
          <p:nvPr>
            <p:ph type="dt" idx="10"/>
          </p:nvPr>
        </p:nvSpPr>
        <p:spPr>
          <a:xfrm>
            <a:off x="276225" y="4822031"/>
            <a:ext cx="2133600" cy="21907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050" b="1">
                <a:solidFill>
                  <a:schemeClr val="dk2"/>
                </a:solidFill>
                <a:latin typeface="Candara"/>
                <a:ea typeface="Candara"/>
                <a:cs typeface="Candara"/>
                <a:sym typeface="Candara"/>
              </a:defRPr>
            </a:lvl1pPr>
            <a:lvl2pPr marL="457200" marR="0" lvl="1"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2pPr>
            <a:lvl3pPr marL="914400" marR="0" lvl="2"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3pPr>
            <a:lvl4pPr marL="1371600" marR="0" lvl="3"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4pPr>
            <a:lvl5pPr marL="1828800" marR="0" lvl="4"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5pPr>
            <a:lvl6pPr marL="2286000" marR="0" lvl="5"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6pPr>
            <a:lvl7pPr marL="2743200" marR="0" lvl="6"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7pPr>
            <a:lvl8pPr marL="3200400" marR="0" lvl="7"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8pPr>
            <a:lvl9pPr marL="3657600" marR="0" lvl="8"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9pPr>
          </a:lstStyle>
          <a:p>
            <a:endParaRPr/>
          </a:p>
        </p:txBody>
      </p:sp>
      <p:sp>
        <p:nvSpPr>
          <p:cNvPr id="81" name="Google Shape;81;p11"/>
          <p:cNvSpPr txBox="1">
            <a:spLocks noGrp="1"/>
          </p:cNvSpPr>
          <p:nvPr>
            <p:ph type="ftr" idx="11"/>
          </p:nvPr>
        </p:nvSpPr>
        <p:spPr>
          <a:xfrm>
            <a:off x="3743325" y="4822031"/>
            <a:ext cx="4086225" cy="21907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050" b="1">
                <a:solidFill>
                  <a:schemeClr val="dk2"/>
                </a:solidFill>
                <a:latin typeface="Candara"/>
                <a:ea typeface="Candara"/>
                <a:cs typeface="Candara"/>
                <a:sym typeface="Candara"/>
              </a:defRPr>
            </a:lvl1pPr>
            <a:lvl2pPr marL="457200" marR="0" lvl="1"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2pPr>
            <a:lvl3pPr marL="914400" marR="0" lvl="2"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3pPr>
            <a:lvl4pPr marL="1371600" marR="0" lvl="3"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4pPr>
            <a:lvl5pPr marL="1828800" marR="0" lvl="4"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5pPr>
            <a:lvl6pPr marL="2286000" marR="0" lvl="5"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6pPr>
            <a:lvl7pPr marL="2743200" marR="0" lvl="6"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7pPr>
            <a:lvl8pPr marL="3200400" marR="0" lvl="7"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8pPr>
            <a:lvl9pPr marL="3657600" marR="0" lvl="8"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9pPr>
          </a:lstStyle>
          <a:p>
            <a:endParaRPr/>
          </a:p>
        </p:txBody>
      </p:sp>
      <p:sp>
        <p:nvSpPr>
          <p:cNvPr id="82" name="Google Shape;82;p11"/>
          <p:cNvSpPr txBox="1">
            <a:spLocks noGrp="1"/>
          </p:cNvSpPr>
          <p:nvPr>
            <p:ph type="sldNum" idx="12"/>
          </p:nvPr>
        </p:nvSpPr>
        <p:spPr>
          <a:xfrm>
            <a:off x="7991475" y="4822031"/>
            <a:ext cx="876300" cy="21907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a:solidFill>
                  <a:schemeClr val="dk2"/>
                </a:solidFill>
                <a:latin typeface="Candara"/>
                <a:ea typeface="Candara"/>
                <a:cs typeface="Candara"/>
                <a:sym typeface="Candara"/>
              </a:defRPr>
            </a:lvl1pPr>
            <a:lvl2pPr marL="0" marR="0" lvl="1" indent="0" algn="r" rtl="0">
              <a:spcBef>
                <a:spcPts val="0"/>
              </a:spcBef>
              <a:buNone/>
              <a:defRPr sz="1600" b="1">
                <a:solidFill>
                  <a:schemeClr val="dk2"/>
                </a:solidFill>
                <a:latin typeface="Candara"/>
                <a:ea typeface="Candara"/>
                <a:cs typeface="Candara"/>
                <a:sym typeface="Candara"/>
              </a:defRPr>
            </a:lvl2pPr>
            <a:lvl3pPr marL="0" marR="0" lvl="2" indent="0" algn="r" rtl="0">
              <a:spcBef>
                <a:spcPts val="0"/>
              </a:spcBef>
              <a:buNone/>
              <a:defRPr sz="1600" b="1">
                <a:solidFill>
                  <a:schemeClr val="dk2"/>
                </a:solidFill>
                <a:latin typeface="Candara"/>
                <a:ea typeface="Candara"/>
                <a:cs typeface="Candara"/>
                <a:sym typeface="Candara"/>
              </a:defRPr>
            </a:lvl3pPr>
            <a:lvl4pPr marL="0" marR="0" lvl="3" indent="0" algn="r" rtl="0">
              <a:spcBef>
                <a:spcPts val="0"/>
              </a:spcBef>
              <a:buNone/>
              <a:defRPr sz="1600" b="1">
                <a:solidFill>
                  <a:schemeClr val="dk2"/>
                </a:solidFill>
                <a:latin typeface="Candara"/>
                <a:ea typeface="Candara"/>
                <a:cs typeface="Candara"/>
                <a:sym typeface="Candara"/>
              </a:defRPr>
            </a:lvl4pPr>
            <a:lvl5pPr marL="0" marR="0" lvl="4" indent="0" algn="r" rtl="0">
              <a:spcBef>
                <a:spcPts val="0"/>
              </a:spcBef>
              <a:buNone/>
              <a:defRPr sz="1600" b="1">
                <a:solidFill>
                  <a:schemeClr val="dk2"/>
                </a:solidFill>
                <a:latin typeface="Candara"/>
                <a:ea typeface="Candara"/>
                <a:cs typeface="Candara"/>
                <a:sym typeface="Candara"/>
              </a:defRPr>
            </a:lvl5pPr>
            <a:lvl6pPr marL="0" marR="0" lvl="5" indent="0" algn="r" rtl="0">
              <a:spcBef>
                <a:spcPts val="0"/>
              </a:spcBef>
              <a:buNone/>
              <a:defRPr sz="1600" b="1">
                <a:solidFill>
                  <a:schemeClr val="dk2"/>
                </a:solidFill>
                <a:latin typeface="Candara"/>
                <a:ea typeface="Candara"/>
                <a:cs typeface="Candara"/>
                <a:sym typeface="Candara"/>
              </a:defRPr>
            </a:lvl6pPr>
            <a:lvl7pPr marL="0" marR="0" lvl="6" indent="0" algn="r" rtl="0">
              <a:spcBef>
                <a:spcPts val="0"/>
              </a:spcBef>
              <a:buNone/>
              <a:defRPr sz="1600" b="1">
                <a:solidFill>
                  <a:schemeClr val="dk2"/>
                </a:solidFill>
                <a:latin typeface="Candara"/>
                <a:ea typeface="Candara"/>
                <a:cs typeface="Candara"/>
                <a:sym typeface="Candara"/>
              </a:defRPr>
            </a:lvl7pPr>
            <a:lvl8pPr marL="0" marR="0" lvl="7" indent="0" algn="r" rtl="0">
              <a:spcBef>
                <a:spcPts val="0"/>
              </a:spcBef>
              <a:buNone/>
              <a:defRPr sz="1600" b="1">
                <a:solidFill>
                  <a:schemeClr val="dk2"/>
                </a:solidFill>
                <a:latin typeface="Candara"/>
                <a:ea typeface="Candara"/>
                <a:cs typeface="Candara"/>
                <a:sym typeface="Candara"/>
              </a:defRPr>
            </a:lvl8pPr>
            <a:lvl9pPr marL="0" marR="0" lvl="8" indent="0" algn="r" rtl="0">
              <a:spcBef>
                <a:spcPts val="0"/>
              </a:spcBef>
              <a:buNone/>
              <a:defRPr sz="1600" b="1">
                <a:solidFill>
                  <a:schemeClr val="dk2"/>
                </a:solidFill>
                <a:latin typeface="Candara"/>
                <a:ea typeface="Candara"/>
                <a:cs typeface="Candara"/>
                <a:sym typeface="Candar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3"/>
        <p:cNvGrpSpPr/>
        <p:nvPr/>
      </p:nvGrpSpPr>
      <p:grpSpPr>
        <a:xfrm>
          <a:off x="0" y="0"/>
          <a:ext cx="0" cy="0"/>
          <a:chOff x="0" y="0"/>
          <a:chExt cx="0" cy="0"/>
        </a:xfrm>
      </p:grpSpPr>
      <p:sp>
        <p:nvSpPr>
          <p:cNvPr id="84" name="Google Shape;84;p12"/>
          <p:cNvSpPr txBox="1">
            <a:spLocks noGrp="1"/>
          </p:cNvSpPr>
          <p:nvPr>
            <p:ph type="title"/>
          </p:nvPr>
        </p:nvSpPr>
        <p:spPr>
          <a:xfrm rot="5400000">
            <a:off x="5463778" y="1371601"/>
            <a:ext cx="4388644" cy="2057400"/>
          </a:xfrm>
          <a:prstGeom prst="rect">
            <a:avLst/>
          </a:prstGeom>
          <a:noFill/>
          <a:ln>
            <a:noFill/>
          </a:ln>
        </p:spPr>
        <p:txBody>
          <a:bodyPr spcFirstLastPara="1" wrap="square" lIns="91425" tIns="91425" rIns="91425" bIns="91425" anchor="b" anchorCtr="0"/>
          <a:lstStyle>
            <a:lvl1pPr marL="0" marR="0" lvl="0" indent="0" algn="l" rtl="0">
              <a:spcBef>
                <a:spcPts val="400"/>
              </a:spcBef>
              <a:spcAft>
                <a:spcPts val="0"/>
              </a:spcAft>
              <a:buClr>
                <a:schemeClr val="dk2"/>
              </a:buClr>
              <a:buSzPts val="1400"/>
              <a:buFont typeface="Candara"/>
              <a:buNone/>
              <a:defRPr sz="3600" b="0" i="0" u="none" strike="noStrike" cap="none">
                <a:solidFill>
                  <a:schemeClr val="dk2"/>
                </a:solidFill>
                <a:latin typeface="Candara"/>
                <a:ea typeface="Candara"/>
                <a:cs typeface="Candara"/>
                <a:sym typeface="Candara"/>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85" name="Google Shape;85;p12"/>
          <p:cNvSpPr txBox="1">
            <a:spLocks noGrp="1"/>
          </p:cNvSpPr>
          <p:nvPr>
            <p:ph type="body" idx="1"/>
          </p:nvPr>
        </p:nvSpPr>
        <p:spPr>
          <a:xfrm rot="5400000">
            <a:off x="1272778" y="-609599"/>
            <a:ext cx="4388644" cy="6019800"/>
          </a:xfrm>
          <a:prstGeom prst="rect">
            <a:avLst/>
          </a:prstGeom>
          <a:noFill/>
          <a:ln>
            <a:noFill/>
          </a:ln>
        </p:spPr>
        <p:txBody>
          <a:bodyPr spcFirstLastPara="1" wrap="square" lIns="91425" tIns="91425" rIns="91425" bIns="91425" anchor="t" anchorCtr="0"/>
          <a:lstStyle>
            <a:lvl1pPr marL="457200" marR="0" lvl="0" indent="-368300" algn="l" rtl="0">
              <a:spcBef>
                <a:spcPts val="600"/>
              </a:spcBef>
              <a:spcAft>
                <a:spcPts val="0"/>
              </a:spcAft>
              <a:buClr>
                <a:schemeClr val="accent1"/>
              </a:buClr>
              <a:buSzPts val="2200"/>
              <a:buFont typeface="Arial"/>
              <a:buChar char="•"/>
              <a:defRPr sz="2200" b="0" i="0" u="none" strike="noStrike" cap="none">
                <a:solidFill>
                  <a:schemeClr val="dk2"/>
                </a:solidFill>
                <a:latin typeface="Candara"/>
                <a:ea typeface="Candara"/>
                <a:cs typeface="Candara"/>
                <a:sym typeface="Candara"/>
              </a:defRPr>
            </a:lvl1pPr>
            <a:lvl2pPr marL="914400" marR="0" lvl="1" indent="-355600" algn="l" rtl="0">
              <a:spcBef>
                <a:spcPts val="600"/>
              </a:spcBef>
              <a:spcAft>
                <a:spcPts val="0"/>
              </a:spcAft>
              <a:buClr>
                <a:schemeClr val="accent1"/>
              </a:buClr>
              <a:buSzPts val="2000"/>
              <a:buFont typeface="Arial"/>
              <a:buChar char="•"/>
              <a:defRPr sz="2000" b="0" i="0" u="none" strike="noStrike" cap="none">
                <a:solidFill>
                  <a:schemeClr val="dk2"/>
                </a:solidFill>
                <a:latin typeface="Candara"/>
                <a:ea typeface="Candara"/>
                <a:cs typeface="Candara"/>
                <a:sym typeface="Candara"/>
              </a:defRPr>
            </a:lvl2pPr>
            <a:lvl3pPr marL="1371600" marR="0" lvl="2" indent="-342900" algn="l" rtl="0">
              <a:spcBef>
                <a:spcPts val="600"/>
              </a:spcBef>
              <a:spcAft>
                <a:spcPts val="0"/>
              </a:spcAft>
              <a:buClr>
                <a:schemeClr val="accent1"/>
              </a:buClr>
              <a:buSzPts val="1800"/>
              <a:buFont typeface="Arial"/>
              <a:buChar char="•"/>
              <a:defRPr sz="1800" b="0" i="0" u="none" strike="noStrike" cap="none">
                <a:solidFill>
                  <a:schemeClr val="dk2"/>
                </a:solidFill>
                <a:latin typeface="Candara"/>
                <a:ea typeface="Candara"/>
                <a:cs typeface="Candara"/>
                <a:sym typeface="Candara"/>
              </a:defRPr>
            </a:lvl3pPr>
            <a:lvl4pPr marL="1828800" marR="0" lvl="3" indent="-330200" algn="l" rtl="0">
              <a:spcBef>
                <a:spcPts val="600"/>
              </a:spcBef>
              <a:spcAft>
                <a:spcPts val="0"/>
              </a:spcAft>
              <a:buClr>
                <a:schemeClr val="accent1"/>
              </a:buClr>
              <a:buSzPts val="1600"/>
              <a:buFont typeface="Arial"/>
              <a:buChar char="•"/>
              <a:defRPr sz="1600" b="0" i="0" u="none" strike="noStrike" cap="none">
                <a:solidFill>
                  <a:schemeClr val="dk2"/>
                </a:solidFill>
                <a:latin typeface="Candara"/>
                <a:ea typeface="Candara"/>
                <a:cs typeface="Candara"/>
                <a:sym typeface="Candara"/>
              </a:defRPr>
            </a:lvl4pPr>
            <a:lvl5pPr marL="2286000" marR="0" lvl="4" indent="-330200" algn="l" rtl="0">
              <a:spcBef>
                <a:spcPts val="600"/>
              </a:spcBef>
              <a:spcAft>
                <a:spcPts val="0"/>
              </a:spcAft>
              <a:buClr>
                <a:schemeClr val="accent1"/>
              </a:buClr>
              <a:buSzPts val="1600"/>
              <a:buFont typeface="Arial"/>
              <a:buChar char="•"/>
              <a:defRPr sz="1600" b="0" i="0" u="none" strike="noStrike" cap="none">
                <a:solidFill>
                  <a:schemeClr val="dk2"/>
                </a:solidFill>
                <a:latin typeface="Candara"/>
                <a:ea typeface="Candara"/>
                <a:cs typeface="Candara"/>
                <a:sym typeface="Candara"/>
              </a:defRPr>
            </a:lvl5pPr>
            <a:lvl6pPr marL="2743200" marR="0" lvl="5" indent="-317500" algn="l" rtl="0">
              <a:spcBef>
                <a:spcPts val="280"/>
              </a:spcBef>
              <a:spcAft>
                <a:spcPts val="0"/>
              </a:spcAft>
              <a:buClr>
                <a:schemeClr val="accent1"/>
              </a:buClr>
              <a:buSzPts val="1400"/>
              <a:buFont typeface="Arial"/>
              <a:buChar char="•"/>
              <a:defRPr sz="1400" b="0" i="0" u="none" strike="noStrike" cap="none">
                <a:solidFill>
                  <a:schemeClr val="dk2"/>
                </a:solidFill>
                <a:latin typeface="Candara"/>
                <a:ea typeface="Candara"/>
                <a:cs typeface="Candara"/>
                <a:sym typeface="Candara"/>
              </a:defRPr>
            </a:lvl6pPr>
            <a:lvl7pPr marL="3200400" marR="0" lvl="6" indent="-317500" algn="l" rtl="0">
              <a:spcBef>
                <a:spcPts val="280"/>
              </a:spcBef>
              <a:spcAft>
                <a:spcPts val="0"/>
              </a:spcAft>
              <a:buClr>
                <a:schemeClr val="accent1"/>
              </a:buClr>
              <a:buSzPts val="1400"/>
              <a:buFont typeface="Arial"/>
              <a:buChar char="•"/>
              <a:defRPr sz="1400" b="0" i="0" u="none" strike="noStrike" cap="none">
                <a:solidFill>
                  <a:schemeClr val="dk2"/>
                </a:solidFill>
                <a:latin typeface="Candara"/>
                <a:ea typeface="Candara"/>
                <a:cs typeface="Candara"/>
                <a:sym typeface="Candara"/>
              </a:defRPr>
            </a:lvl7pPr>
            <a:lvl8pPr marL="3657600" marR="0" lvl="7" indent="-317500" algn="l" rtl="0">
              <a:spcBef>
                <a:spcPts val="280"/>
              </a:spcBef>
              <a:spcAft>
                <a:spcPts val="0"/>
              </a:spcAft>
              <a:buClr>
                <a:schemeClr val="accent1"/>
              </a:buClr>
              <a:buSzPts val="1400"/>
              <a:buFont typeface="Arial"/>
              <a:buChar char="•"/>
              <a:defRPr sz="1400" b="0" i="0" u="none" strike="noStrike" cap="none">
                <a:solidFill>
                  <a:schemeClr val="dk2"/>
                </a:solidFill>
                <a:latin typeface="Candara"/>
                <a:ea typeface="Candara"/>
                <a:cs typeface="Candara"/>
                <a:sym typeface="Candara"/>
              </a:defRPr>
            </a:lvl8pPr>
            <a:lvl9pPr marL="4114800" marR="0" lvl="8" indent="-317500" algn="l" rtl="0">
              <a:spcBef>
                <a:spcPts val="280"/>
              </a:spcBef>
              <a:spcAft>
                <a:spcPts val="0"/>
              </a:spcAft>
              <a:buClr>
                <a:schemeClr val="accent1"/>
              </a:buClr>
              <a:buSzPts val="1400"/>
              <a:buFont typeface="Arial"/>
              <a:buChar char="•"/>
              <a:defRPr sz="1400" b="0" i="0" u="none" strike="noStrike" cap="none">
                <a:solidFill>
                  <a:schemeClr val="dk2"/>
                </a:solidFill>
                <a:latin typeface="Candara"/>
                <a:ea typeface="Candara"/>
                <a:cs typeface="Candara"/>
                <a:sym typeface="Candara"/>
              </a:defRPr>
            </a:lvl9pPr>
          </a:lstStyle>
          <a:p>
            <a:endParaRPr/>
          </a:p>
        </p:txBody>
      </p:sp>
      <p:sp>
        <p:nvSpPr>
          <p:cNvPr id="86" name="Google Shape;86;p12"/>
          <p:cNvSpPr txBox="1">
            <a:spLocks noGrp="1"/>
          </p:cNvSpPr>
          <p:nvPr>
            <p:ph type="dt" idx="10"/>
          </p:nvPr>
        </p:nvSpPr>
        <p:spPr>
          <a:xfrm>
            <a:off x="276225" y="4822031"/>
            <a:ext cx="2133600" cy="21907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050" b="1">
                <a:solidFill>
                  <a:schemeClr val="dk2"/>
                </a:solidFill>
                <a:latin typeface="Candara"/>
                <a:ea typeface="Candara"/>
                <a:cs typeface="Candara"/>
                <a:sym typeface="Candara"/>
              </a:defRPr>
            </a:lvl1pPr>
            <a:lvl2pPr marL="457200" marR="0" lvl="1"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2pPr>
            <a:lvl3pPr marL="914400" marR="0" lvl="2"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3pPr>
            <a:lvl4pPr marL="1371600" marR="0" lvl="3"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4pPr>
            <a:lvl5pPr marL="1828800" marR="0" lvl="4"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5pPr>
            <a:lvl6pPr marL="2286000" marR="0" lvl="5"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6pPr>
            <a:lvl7pPr marL="2743200" marR="0" lvl="6"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7pPr>
            <a:lvl8pPr marL="3200400" marR="0" lvl="7"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8pPr>
            <a:lvl9pPr marL="3657600" marR="0" lvl="8"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9pPr>
          </a:lstStyle>
          <a:p>
            <a:endParaRPr/>
          </a:p>
        </p:txBody>
      </p:sp>
      <p:sp>
        <p:nvSpPr>
          <p:cNvPr id="87" name="Google Shape;87;p12"/>
          <p:cNvSpPr txBox="1">
            <a:spLocks noGrp="1"/>
          </p:cNvSpPr>
          <p:nvPr>
            <p:ph type="ftr" idx="11"/>
          </p:nvPr>
        </p:nvSpPr>
        <p:spPr>
          <a:xfrm>
            <a:off x="3743325" y="4822031"/>
            <a:ext cx="4086225" cy="21907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050" b="1">
                <a:solidFill>
                  <a:schemeClr val="dk2"/>
                </a:solidFill>
                <a:latin typeface="Candara"/>
                <a:ea typeface="Candara"/>
                <a:cs typeface="Candara"/>
                <a:sym typeface="Candara"/>
              </a:defRPr>
            </a:lvl1pPr>
            <a:lvl2pPr marL="457200" marR="0" lvl="1"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2pPr>
            <a:lvl3pPr marL="914400" marR="0" lvl="2"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3pPr>
            <a:lvl4pPr marL="1371600" marR="0" lvl="3"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4pPr>
            <a:lvl5pPr marL="1828800" marR="0" lvl="4"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5pPr>
            <a:lvl6pPr marL="2286000" marR="0" lvl="5"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6pPr>
            <a:lvl7pPr marL="2743200" marR="0" lvl="6"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7pPr>
            <a:lvl8pPr marL="3200400" marR="0" lvl="7"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8pPr>
            <a:lvl9pPr marL="3657600" marR="0" lvl="8"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9pPr>
          </a:lstStyle>
          <a:p>
            <a:endParaRPr/>
          </a:p>
        </p:txBody>
      </p:sp>
      <p:sp>
        <p:nvSpPr>
          <p:cNvPr id="88" name="Google Shape;88;p12"/>
          <p:cNvSpPr txBox="1">
            <a:spLocks noGrp="1"/>
          </p:cNvSpPr>
          <p:nvPr>
            <p:ph type="sldNum" idx="12"/>
          </p:nvPr>
        </p:nvSpPr>
        <p:spPr>
          <a:xfrm>
            <a:off x="7991475" y="4822031"/>
            <a:ext cx="876300" cy="21907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a:solidFill>
                  <a:schemeClr val="dk2"/>
                </a:solidFill>
                <a:latin typeface="Candara"/>
                <a:ea typeface="Candara"/>
                <a:cs typeface="Candara"/>
                <a:sym typeface="Candara"/>
              </a:defRPr>
            </a:lvl1pPr>
            <a:lvl2pPr marL="0" marR="0" lvl="1" indent="0" algn="r" rtl="0">
              <a:spcBef>
                <a:spcPts val="0"/>
              </a:spcBef>
              <a:buNone/>
              <a:defRPr sz="1600" b="1">
                <a:solidFill>
                  <a:schemeClr val="dk2"/>
                </a:solidFill>
                <a:latin typeface="Candara"/>
                <a:ea typeface="Candara"/>
                <a:cs typeface="Candara"/>
                <a:sym typeface="Candara"/>
              </a:defRPr>
            </a:lvl2pPr>
            <a:lvl3pPr marL="0" marR="0" lvl="2" indent="0" algn="r" rtl="0">
              <a:spcBef>
                <a:spcPts val="0"/>
              </a:spcBef>
              <a:buNone/>
              <a:defRPr sz="1600" b="1">
                <a:solidFill>
                  <a:schemeClr val="dk2"/>
                </a:solidFill>
                <a:latin typeface="Candara"/>
                <a:ea typeface="Candara"/>
                <a:cs typeface="Candara"/>
                <a:sym typeface="Candara"/>
              </a:defRPr>
            </a:lvl3pPr>
            <a:lvl4pPr marL="0" marR="0" lvl="3" indent="0" algn="r" rtl="0">
              <a:spcBef>
                <a:spcPts val="0"/>
              </a:spcBef>
              <a:buNone/>
              <a:defRPr sz="1600" b="1">
                <a:solidFill>
                  <a:schemeClr val="dk2"/>
                </a:solidFill>
                <a:latin typeface="Candara"/>
                <a:ea typeface="Candara"/>
                <a:cs typeface="Candara"/>
                <a:sym typeface="Candara"/>
              </a:defRPr>
            </a:lvl4pPr>
            <a:lvl5pPr marL="0" marR="0" lvl="4" indent="0" algn="r" rtl="0">
              <a:spcBef>
                <a:spcPts val="0"/>
              </a:spcBef>
              <a:buNone/>
              <a:defRPr sz="1600" b="1">
                <a:solidFill>
                  <a:schemeClr val="dk2"/>
                </a:solidFill>
                <a:latin typeface="Candara"/>
                <a:ea typeface="Candara"/>
                <a:cs typeface="Candara"/>
                <a:sym typeface="Candara"/>
              </a:defRPr>
            </a:lvl5pPr>
            <a:lvl6pPr marL="0" marR="0" lvl="5" indent="0" algn="r" rtl="0">
              <a:spcBef>
                <a:spcPts val="0"/>
              </a:spcBef>
              <a:buNone/>
              <a:defRPr sz="1600" b="1">
                <a:solidFill>
                  <a:schemeClr val="dk2"/>
                </a:solidFill>
                <a:latin typeface="Candara"/>
                <a:ea typeface="Candara"/>
                <a:cs typeface="Candara"/>
                <a:sym typeface="Candara"/>
              </a:defRPr>
            </a:lvl6pPr>
            <a:lvl7pPr marL="0" marR="0" lvl="6" indent="0" algn="r" rtl="0">
              <a:spcBef>
                <a:spcPts val="0"/>
              </a:spcBef>
              <a:buNone/>
              <a:defRPr sz="1600" b="1">
                <a:solidFill>
                  <a:schemeClr val="dk2"/>
                </a:solidFill>
                <a:latin typeface="Candara"/>
                <a:ea typeface="Candara"/>
                <a:cs typeface="Candara"/>
                <a:sym typeface="Candara"/>
              </a:defRPr>
            </a:lvl7pPr>
            <a:lvl8pPr marL="0" marR="0" lvl="7" indent="0" algn="r" rtl="0">
              <a:spcBef>
                <a:spcPts val="0"/>
              </a:spcBef>
              <a:buNone/>
              <a:defRPr sz="1600" b="1">
                <a:solidFill>
                  <a:schemeClr val="dk2"/>
                </a:solidFill>
                <a:latin typeface="Candara"/>
                <a:ea typeface="Candara"/>
                <a:cs typeface="Candara"/>
                <a:sym typeface="Candara"/>
              </a:defRPr>
            </a:lvl8pPr>
            <a:lvl9pPr marL="0" marR="0" lvl="8" indent="0" algn="r" rtl="0">
              <a:spcBef>
                <a:spcPts val="0"/>
              </a:spcBef>
              <a:buNone/>
              <a:defRPr sz="1600" b="1">
                <a:solidFill>
                  <a:schemeClr val="dk2"/>
                </a:solidFill>
                <a:latin typeface="Candara"/>
                <a:ea typeface="Candara"/>
                <a:cs typeface="Candara"/>
                <a:sym typeface="Candar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p:nvPr/>
        </p:nvSpPr>
        <p:spPr>
          <a:xfrm>
            <a:off x="5489634" y="0"/>
            <a:ext cx="3393768" cy="5143500"/>
          </a:xfrm>
          <a:custGeom>
            <a:avLst/>
            <a:gdLst/>
            <a:ahLst/>
            <a:cxnLst/>
            <a:rect l="l" t="t" r="r" b="b"/>
            <a:pathLst>
              <a:path w="120000" h="120000" extrusionOk="0">
                <a:moveTo>
                  <a:pt x="20622" y="50762"/>
                </a:moveTo>
                <a:lnTo>
                  <a:pt x="24009" y="53599"/>
                </a:lnTo>
                <a:lnTo>
                  <a:pt x="25056" y="54437"/>
                </a:lnTo>
                <a:lnTo>
                  <a:pt x="26052" y="55301"/>
                </a:lnTo>
                <a:lnTo>
                  <a:pt x="26799" y="55967"/>
                </a:lnTo>
                <a:lnTo>
                  <a:pt x="27247" y="56287"/>
                </a:lnTo>
                <a:lnTo>
                  <a:pt x="27845" y="56534"/>
                </a:lnTo>
                <a:lnTo>
                  <a:pt x="30186" y="57299"/>
                </a:lnTo>
                <a:lnTo>
                  <a:pt x="30784" y="57521"/>
                </a:lnTo>
                <a:lnTo>
                  <a:pt x="31731" y="57817"/>
                </a:lnTo>
                <a:lnTo>
                  <a:pt x="32727" y="58211"/>
                </a:lnTo>
                <a:lnTo>
                  <a:pt x="35118" y="59001"/>
                </a:lnTo>
                <a:lnTo>
                  <a:pt x="36264" y="59371"/>
                </a:lnTo>
                <a:lnTo>
                  <a:pt x="37310" y="59691"/>
                </a:lnTo>
                <a:lnTo>
                  <a:pt x="38107" y="59913"/>
                </a:lnTo>
                <a:lnTo>
                  <a:pt x="37957" y="59001"/>
                </a:lnTo>
                <a:lnTo>
                  <a:pt x="37608" y="58063"/>
                </a:lnTo>
                <a:lnTo>
                  <a:pt x="37061" y="57373"/>
                </a:lnTo>
                <a:lnTo>
                  <a:pt x="36363" y="56682"/>
                </a:lnTo>
                <a:lnTo>
                  <a:pt x="34221" y="55202"/>
                </a:lnTo>
                <a:lnTo>
                  <a:pt x="32029" y="53771"/>
                </a:lnTo>
                <a:lnTo>
                  <a:pt x="29738" y="52365"/>
                </a:lnTo>
                <a:lnTo>
                  <a:pt x="29389" y="52094"/>
                </a:lnTo>
                <a:lnTo>
                  <a:pt x="28991" y="51921"/>
                </a:lnTo>
                <a:lnTo>
                  <a:pt x="28542" y="51823"/>
                </a:lnTo>
                <a:lnTo>
                  <a:pt x="27895" y="51773"/>
                </a:lnTo>
                <a:lnTo>
                  <a:pt x="26749" y="51675"/>
                </a:lnTo>
                <a:lnTo>
                  <a:pt x="25504" y="51453"/>
                </a:lnTo>
                <a:lnTo>
                  <a:pt x="24308" y="51255"/>
                </a:lnTo>
                <a:lnTo>
                  <a:pt x="20622" y="50762"/>
                </a:lnTo>
                <a:close/>
                <a:moveTo>
                  <a:pt x="58381" y="49257"/>
                </a:moveTo>
                <a:lnTo>
                  <a:pt x="52353" y="50910"/>
                </a:lnTo>
                <a:lnTo>
                  <a:pt x="50361" y="51453"/>
                </a:lnTo>
                <a:lnTo>
                  <a:pt x="48468" y="51995"/>
                </a:lnTo>
                <a:lnTo>
                  <a:pt x="47671" y="52168"/>
                </a:lnTo>
                <a:lnTo>
                  <a:pt x="46824" y="52390"/>
                </a:lnTo>
                <a:lnTo>
                  <a:pt x="46127" y="52612"/>
                </a:lnTo>
                <a:lnTo>
                  <a:pt x="45529" y="52908"/>
                </a:lnTo>
                <a:lnTo>
                  <a:pt x="44632" y="53475"/>
                </a:lnTo>
                <a:lnTo>
                  <a:pt x="43686" y="54067"/>
                </a:lnTo>
                <a:lnTo>
                  <a:pt x="42640" y="54783"/>
                </a:lnTo>
                <a:lnTo>
                  <a:pt x="41643" y="55547"/>
                </a:lnTo>
                <a:lnTo>
                  <a:pt x="40846" y="56312"/>
                </a:lnTo>
                <a:lnTo>
                  <a:pt x="40298" y="56904"/>
                </a:lnTo>
                <a:lnTo>
                  <a:pt x="39950" y="57496"/>
                </a:lnTo>
                <a:lnTo>
                  <a:pt x="39850" y="57619"/>
                </a:lnTo>
                <a:lnTo>
                  <a:pt x="39850" y="57989"/>
                </a:lnTo>
                <a:lnTo>
                  <a:pt x="39800" y="58507"/>
                </a:lnTo>
                <a:lnTo>
                  <a:pt x="39651" y="59050"/>
                </a:lnTo>
                <a:lnTo>
                  <a:pt x="39501" y="60283"/>
                </a:lnTo>
                <a:lnTo>
                  <a:pt x="39452" y="60801"/>
                </a:lnTo>
                <a:lnTo>
                  <a:pt x="39352" y="61196"/>
                </a:lnTo>
                <a:lnTo>
                  <a:pt x="38854" y="63958"/>
                </a:lnTo>
                <a:lnTo>
                  <a:pt x="38306" y="66696"/>
                </a:lnTo>
                <a:lnTo>
                  <a:pt x="38256" y="67461"/>
                </a:lnTo>
                <a:lnTo>
                  <a:pt x="38107" y="68768"/>
                </a:lnTo>
                <a:lnTo>
                  <a:pt x="37907" y="70150"/>
                </a:lnTo>
                <a:lnTo>
                  <a:pt x="37907" y="71482"/>
                </a:lnTo>
                <a:lnTo>
                  <a:pt x="38057" y="72789"/>
                </a:lnTo>
                <a:lnTo>
                  <a:pt x="39701" y="73085"/>
                </a:lnTo>
                <a:lnTo>
                  <a:pt x="41394" y="73529"/>
                </a:lnTo>
                <a:lnTo>
                  <a:pt x="42938" y="74096"/>
                </a:lnTo>
                <a:lnTo>
                  <a:pt x="44483" y="74787"/>
                </a:lnTo>
                <a:lnTo>
                  <a:pt x="45828" y="75699"/>
                </a:lnTo>
                <a:lnTo>
                  <a:pt x="46973" y="76587"/>
                </a:lnTo>
                <a:lnTo>
                  <a:pt x="48219" y="77525"/>
                </a:lnTo>
                <a:lnTo>
                  <a:pt x="49364" y="78462"/>
                </a:lnTo>
                <a:lnTo>
                  <a:pt x="50311" y="79523"/>
                </a:lnTo>
                <a:lnTo>
                  <a:pt x="51257" y="81003"/>
                </a:lnTo>
                <a:lnTo>
                  <a:pt x="51905" y="82606"/>
                </a:lnTo>
                <a:lnTo>
                  <a:pt x="52303" y="84283"/>
                </a:lnTo>
                <a:lnTo>
                  <a:pt x="52303" y="84406"/>
                </a:lnTo>
                <a:lnTo>
                  <a:pt x="52353" y="84505"/>
                </a:lnTo>
                <a:lnTo>
                  <a:pt x="52503" y="82606"/>
                </a:lnTo>
                <a:lnTo>
                  <a:pt x="52702" y="80830"/>
                </a:lnTo>
                <a:lnTo>
                  <a:pt x="52951" y="79227"/>
                </a:lnTo>
                <a:lnTo>
                  <a:pt x="53150" y="77821"/>
                </a:lnTo>
                <a:lnTo>
                  <a:pt x="53300" y="76834"/>
                </a:lnTo>
                <a:lnTo>
                  <a:pt x="53549" y="75773"/>
                </a:lnTo>
                <a:lnTo>
                  <a:pt x="53698" y="74639"/>
                </a:lnTo>
                <a:lnTo>
                  <a:pt x="53897" y="73381"/>
                </a:lnTo>
                <a:lnTo>
                  <a:pt x="54097" y="72000"/>
                </a:lnTo>
                <a:lnTo>
                  <a:pt x="54346" y="70421"/>
                </a:lnTo>
                <a:lnTo>
                  <a:pt x="54645" y="68719"/>
                </a:lnTo>
                <a:lnTo>
                  <a:pt x="54943" y="66795"/>
                </a:lnTo>
                <a:lnTo>
                  <a:pt x="55342" y="63958"/>
                </a:lnTo>
                <a:lnTo>
                  <a:pt x="55740" y="61146"/>
                </a:lnTo>
                <a:lnTo>
                  <a:pt x="56089" y="58310"/>
                </a:lnTo>
                <a:lnTo>
                  <a:pt x="56687" y="55473"/>
                </a:lnTo>
                <a:lnTo>
                  <a:pt x="58381" y="49257"/>
                </a:lnTo>
                <a:close/>
                <a:moveTo>
                  <a:pt x="30933" y="49085"/>
                </a:moveTo>
                <a:lnTo>
                  <a:pt x="30834" y="49109"/>
                </a:lnTo>
                <a:lnTo>
                  <a:pt x="30684" y="49627"/>
                </a:lnTo>
                <a:lnTo>
                  <a:pt x="30535" y="50170"/>
                </a:lnTo>
                <a:lnTo>
                  <a:pt x="30386" y="50540"/>
                </a:lnTo>
                <a:lnTo>
                  <a:pt x="30186" y="50910"/>
                </a:lnTo>
                <a:lnTo>
                  <a:pt x="30087" y="51255"/>
                </a:lnTo>
                <a:lnTo>
                  <a:pt x="30336" y="51601"/>
                </a:lnTo>
                <a:lnTo>
                  <a:pt x="30784" y="51921"/>
                </a:lnTo>
                <a:lnTo>
                  <a:pt x="31183" y="52217"/>
                </a:lnTo>
                <a:lnTo>
                  <a:pt x="32826" y="53451"/>
                </a:lnTo>
                <a:lnTo>
                  <a:pt x="34420" y="54536"/>
                </a:lnTo>
                <a:lnTo>
                  <a:pt x="36214" y="55621"/>
                </a:lnTo>
                <a:lnTo>
                  <a:pt x="36413" y="55769"/>
                </a:lnTo>
                <a:lnTo>
                  <a:pt x="36712" y="55991"/>
                </a:lnTo>
                <a:lnTo>
                  <a:pt x="37459" y="56509"/>
                </a:lnTo>
                <a:lnTo>
                  <a:pt x="37907" y="56731"/>
                </a:lnTo>
                <a:lnTo>
                  <a:pt x="38256" y="56830"/>
                </a:lnTo>
                <a:lnTo>
                  <a:pt x="38605" y="56830"/>
                </a:lnTo>
                <a:lnTo>
                  <a:pt x="38904" y="56682"/>
                </a:lnTo>
                <a:lnTo>
                  <a:pt x="39202" y="56361"/>
                </a:lnTo>
                <a:lnTo>
                  <a:pt x="39651" y="55991"/>
                </a:lnTo>
                <a:lnTo>
                  <a:pt x="40099" y="55671"/>
                </a:lnTo>
                <a:lnTo>
                  <a:pt x="40398" y="55301"/>
                </a:lnTo>
                <a:lnTo>
                  <a:pt x="40448" y="54980"/>
                </a:lnTo>
                <a:lnTo>
                  <a:pt x="40149" y="54610"/>
                </a:lnTo>
                <a:lnTo>
                  <a:pt x="39651" y="54289"/>
                </a:lnTo>
                <a:lnTo>
                  <a:pt x="39153" y="53993"/>
                </a:lnTo>
                <a:lnTo>
                  <a:pt x="38206" y="53401"/>
                </a:lnTo>
                <a:lnTo>
                  <a:pt x="37310" y="52834"/>
                </a:lnTo>
                <a:lnTo>
                  <a:pt x="35516" y="51823"/>
                </a:lnTo>
                <a:lnTo>
                  <a:pt x="33872" y="50787"/>
                </a:lnTo>
                <a:lnTo>
                  <a:pt x="31930" y="49627"/>
                </a:lnTo>
                <a:lnTo>
                  <a:pt x="31880" y="49553"/>
                </a:lnTo>
                <a:lnTo>
                  <a:pt x="31481" y="49381"/>
                </a:lnTo>
                <a:lnTo>
                  <a:pt x="31332" y="49257"/>
                </a:lnTo>
                <a:lnTo>
                  <a:pt x="31183" y="49183"/>
                </a:lnTo>
                <a:lnTo>
                  <a:pt x="31083" y="49159"/>
                </a:lnTo>
                <a:lnTo>
                  <a:pt x="30933" y="49085"/>
                </a:lnTo>
                <a:close/>
                <a:moveTo>
                  <a:pt x="29290" y="48641"/>
                </a:moveTo>
                <a:lnTo>
                  <a:pt x="28642" y="48690"/>
                </a:lnTo>
                <a:lnTo>
                  <a:pt x="28343" y="48690"/>
                </a:lnTo>
                <a:lnTo>
                  <a:pt x="27845" y="48715"/>
                </a:lnTo>
                <a:lnTo>
                  <a:pt x="27148" y="48715"/>
                </a:lnTo>
                <a:lnTo>
                  <a:pt x="26650" y="48764"/>
                </a:lnTo>
                <a:lnTo>
                  <a:pt x="26201" y="48764"/>
                </a:lnTo>
                <a:lnTo>
                  <a:pt x="26002" y="48715"/>
                </a:lnTo>
                <a:lnTo>
                  <a:pt x="26749" y="49307"/>
                </a:lnTo>
                <a:lnTo>
                  <a:pt x="28493" y="50466"/>
                </a:lnTo>
                <a:lnTo>
                  <a:pt x="28792" y="50614"/>
                </a:lnTo>
                <a:lnTo>
                  <a:pt x="28991" y="50565"/>
                </a:lnTo>
                <a:lnTo>
                  <a:pt x="29240" y="50392"/>
                </a:lnTo>
                <a:lnTo>
                  <a:pt x="29389" y="50170"/>
                </a:lnTo>
                <a:lnTo>
                  <a:pt x="29439" y="49923"/>
                </a:lnTo>
                <a:lnTo>
                  <a:pt x="29539" y="49701"/>
                </a:lnTo>
                <a:lnTo>
                  <a:pt x="29738" y="49257"/>
                </a:lnTo>
                <a:lnTo>
                  <a:pt x="29788" y="49035"/>
                </a:lnTo>
                <a:lnTo>
                  <a:pt x="29788" y="48838"/>
                </a:lnTo>
                <a:lnTo>
                  <a:pt x="29688" y="48715"/>
                </a:lnTo>
                <a:lnTo>
                  <a:pt x="29290" y="48641"/>
                </a:lnTo>
                <a:close/>
                <a:moveTo>
                  <a:pt x="92752" y="0"/>
                </a:moveTo>
                <a:lnTo>
                  <a:pt x="92951" y="123"/>
                </a:lnTo>
                <a:lnTo>
                  <a:pt x="93100" y="468"/>
                </a:lnTo>
                <a:lnTo>
                  <a:pt x="93200" y="961"/>
                </a:lnTo>
                <a:lnTo>
                  <a:pt x="93250" y="1627"/>
                </a:lnTo>
                <a:lnTo>
                  <a:pt x="93349" y="2392"/>
                </a:lnTo>
                <a:lnTo>
                  <a:pt x="93349" y="3181"/>
                </a:lnTo>
                <a:lnTo>
                  <a:pt x="93200" y="4785"/>
                </a:lnTo>
                <a:lnTo>
                  <a:pt x="93100" y="5475"/>
                </a:lnTo>
                <a:lnTo>
                  <a:pt x="92951" y="6092"/>
                </a:lnTo>
                <a:lnTo>
                  <a:pt x="92801" y="6536"/>
                </a:lnTo>
                <a:lnTo>
                  <a:pt x="92154" y="7671"/>
                </a:lnTo>
                <a:lnTo>
                  <a:pt x="91207" y="8707"/>
                </a:lnTo>
                <a:lnTo>
                  <a:pt x="89962" y="9693"/>
                </a:lnTo>
                <a:lnTo>
                  <a:pt x="88617" y="10655"/>
                </a:lnTo>
                <a:lnTo>
                  <a:pt x="85678" y="12456"/>
                </a:lnTo>
                <a:lnTo>
                  <a:pt x="83038" y="14059"/>
                </a:lnTo>
                <a:lnTo>
                  <a:pt x="77459" y="17192"/>
                </a:lnTo>
                <a:lnTo>
                  <a:pt x="74919" y="18820"/>
                </a:lnTo>
                <a:lnTo>
                  <a:pt x="74321" y="19214"/>
                </a:lnTo>
                <a:lnTo>
                  <a:pt x="73623" y="19782"/>
                </a:lnTo>
                <a:lnTo>
                  <a:pt x="72777" y="20349"/>
                </a:lnTo>
                <a:lnTo>
                  <a:pt x="71980" y="21015"/>
                </a:lnTo>
                <a:lnTo>
                  <a:pt x="70186" y="22322"/>
                </a:lnTo>
                <a:lnTo>
                  <a:pt x="69389" y="22865"/>
                </a:lnTo>
                <a:lnTo>
                  <a:pt x="68742" y="23309"/>
                </a:lnTo>
                <a:lnTo>
                  <a:pt x="68144" y="23630"/>
                </a:lnTo>
                <a:lnTo>
                  <a:pt x="67945" y="26639"/>
                </a:lnTo>
                <a:lnTo>
                  <a:pt x="68642" y="26096"/>
                </a:lnTo>
                <a:lnTo>
                  <a:pt x="69339" y="25578"/>
                </a:lnTo>
                <a:lnTo>
                  <a:pt x="69887" y="25159"/>
                </a:lnTo>
                <a:lnTo>
                  <a:pt x="71531" y="23556"/>
                </a:lnTo>
                <a:lnTo>
                  <a:pt x="72777" y="22495"/>
                </a:lnTo>
                <a:lnTo>
                  <a:pt x="74022" y="21484"/>
                </a:lnTo>
                <a:lnTo>
                  <a:pt x="75317" y="20398"/>
                </a:lnTo>
                <a:lnTo>
                  <a:pt x="76712" y="19338"/>
                </a:lnTo>
                <a:lnTo>
                  <a:pt x="78206" y="18326"/>
                </a:lnTo>
                <a:lnTo>
                  <a:pt x="79800" y="17414"/>
                </a:lnTo>
                <a:lnTo>
                  <a:pt x="81594" y="16600"/>
                </a:lnTo>
                <a:lnTo>
                  <a:pt x="83486" y="15958"/>
                </a:lnTo>
                <a:lnTo>
                  <a:pt x="85479" y="15490"/>
                </a:lnTo>
                <a:lnTo>
                  <a:pt x="87521" y="15144"/>
                </a:lnTo>
                <a:lnTo>
                  <a:pt x="89514" y="14972"/>
                </a:lnTo>
                <a:lnTo>
                  <a:pt x="91556" y="14922"/>
                </a:lnTo>
                <a:lnTo>
                  <a:pt x="94146" y="15144"/>
                </a:lnTo>
                <a:lnTo>
                  <a:pt x="96637" y="15588"/>
                </a:lnTo>
                <a:lnTo>
                  <a:pt x="97285" y="15687"/>
                </a:lnTo>
                <a:lnTo>
                  <a:pt x="98082" y="15835"/>
                </a:lnTo>
                <a:lnTo>
                  <a:pt x="99078" y="16032"/>
                </a:lnTo>
                <a:lnTo>
                  <a:pt x="99925" y="16180"/>
                </a:lnTo>
                <a:lnTo>
                  <a:pt x="100672" y="16328"/>
                </a:lnTo>
                <a:lnTo>
                  <a:pt x="101270" y="16378"/>
                </a:lnTo>
                <a:lnTo>
                  <a:pt x="101469" y="16452"/>
                </a:lnTo>
                <a:lnTo>
                  <a:pt x="101320" y="16501"/>
                </a:lnTo>
                <a:lnTo>
                  <a:pt x="100971" y="16575"/>
                </a:lnTo>
                <a:lnTo>
                  <a:pt x="100473" y="16674"/>
                </a:lnTo>
                <a:lnTo>
                  <a:pt x="99128" y="16970"/>
                </a:lnTo>
                <a:lnTo>
                  <a:pt x="98530" y="17118"/>
                </a:lnTo>
                <a:lnTo>
                  <a:pt x="98032" y="17216"/>
                </a:lnTo>
                <a:lnTo>
                  <a:pt x="97135" y="17512"/>
                </a:lnTo>
                <a:lnTo>
                  <a:pt x="96189" y="17808"/>
                </a:lnTo>
                <a:lnTo>
                  <a:pt x="94943" y="18129"/>
                </a:lnTo>
                <a:lnTo>
                  <a:pt x="93449" y="18573"/>
                </a:lnTo>
                <a:lnTo>
                  <a:pt x="91805" y="19017"/>
                </a:lnTo>
                <a:lnTo>
                  <a:pt x="89962" y="19510"/>
                </a:lnTo>
                <a:lnTo>
                  <a:pt x="87970" y="20053"/>
                </a:lnTo>
                <a:lnTo>
                  <a:pt x="85927" y="20620"/>
                </a:lnTo>
                <a:lnTo>
                  <a:pt x="83835" y="21188"/>
                </a:lnTo>
                <a:lnTo>
                  <a:pt x="81743" y="21804"/>
                </a:lnTo>
                <a:lnTo>
                  <a:pt x="79651" y="22396"/>
                </a:lnTo>
                <a:lnTo>
                  <a:pt x="77708" y="23013"/>
                </a:lnTo>
                <a:lnTo>
                  <a:pt x="75765" y="23580"/>
                </a:lnTo>
                <a:lnTo>
                  <a:pt x="74072" y="24147"/>
                </a:lnTo>
                <a:lnTo>
                  <a:pt x="72528" y="24641"/>
                </a:lnTo>
                <a:lnTo>
                  <a:pt x="71282" y="25159"/>
                </a:lnTo>
                <a:lnTo>
                  <a:pt x="70286" y="25578"/>
                </a:lnTo>
                <a:lnTo>
                  <a:pt x="69589" y="25997"/>
                </a:lnTo>
                <a:lnTo>
                  <a:pt x="69090" y="26318"/>
                </a:lnTo>
                <a:lnTo>
                  <a:pt x="68642" y="26713"/>
                </a:lnTo>
                <a:lnTo>
                  <a:pt x="68144" y="27181"/>
                </a:lnTo>
                <a:lnTo>
                  <a:pt x="67696" y="27625"/>
                </a:lnTo>
                <a:lnTo>
                  <a:pt x="67696" y="27724"/>
                </a:lnTo>
                <a:lnTo>
                  <a:pt x="67795" y="27798"/>
                </a:lnTo>
                <a:lnTo>
                  <a:pt x="67845" y="27847"/>
                </a:lnTo>
                <a:lnTo>
                  <a:pt x="67945" y="27921"/>
                </a:lnTo>
                <a:lnTo>
                  <a:pt x="68144" y="27724"/>
                </a:lnTo>
                <a:lnTo>
                  <a:pt x="70435" y="27477"/>
                </a:lnTo>
                <a:lnTo>
                  <a:pt x="72528" y="27107"/>
                </a:lnTo>
                <a:lnTo>
                  <a:pt x="74520" y="26639"/>
                </a:lnTo>
                <a:lnTo>
                  <a:pt x="76363" y="26096"/>
                </a:lnTo>
                <a:lnTo>
                  <a:pt x="78057" y="25529"/>
                </a:lnTo>
                <a:lnTo>
                  <a:pt x="81444" y="24271"/>
                </a:lnTo>
                <a:lnTo>
                  <a:pt x="83188" y="23654"/>
                </a:lnTo>
                <a:lnTo>
                  <a:pt x="84931" y="23112"/>
                </a:lnTo>
                <a:lnTo>
                  <a:pt x="87023" y="22421"/>
                </a:lnTo>
                <a:lnTo>
                  <a:pt x="89016" y="21656"/>
                </a:lnTo>
                <a:lnTo>
                  <a:pt x="90809" y="20818"/>
                </a:lnTo>
                <a:lnTo>
                  <a:pt x="92652" y="20028"/>
                </a:lnTo>
                <a:lnTo>
                  <a:pt x="94645" y="19288"/>
                </a:lnTo>
                <a:lnTo>
                  <a:pt x="97584" y="18425"/>
                </a:lnTo>
                <a:lnTo>
                  <a:pt x="100672" y="17636"/>
                </a:lnTo>
                <a:lnTo>
                  <a:pt x="107148" y="16106"/>
                </a:lnTo>
                <a:lnTo>
                  <a:pt x="107447" y="16032"/>
                </a:lnTo>
                <a:lnTo>
                  <a:pt x="107845" y="15835"/>
                </a:lnTo>
                <a:lnTo>
                  <a:pt x="109190" y="15342"/>
                </a:lnTo>
                <a:lnTo>
                  <a:pt x="109838" y="15046"/>
                </a:lnTo>
                <a:lnTo>
                  <a:pt x="110485" y="14799"/>
                </a:lnTo>
                <a:lnTo>
                  <a:pt x="111033" y="14577"/>
                </a:lnTo>
                <a:lnTo>
                  <a:pt x="111382" y="14429"/>
                </a:lnTo>
                <a:lnTo>
                  <a:pt x="111531" y="14380"/>
                </a:lnTo>
                <a:lnTo>
                  <a:pt x="111531" y="14503"/>
                </a:lnTo>
                <a:lnTo>
                  <a:pt x="111382" y="14676"/>
                </a:lnTo>
                <a:lnTo>
                  <a:pt x="111183" y="14873"/>
                </a:lnTo>
                <a:lnTo>
                  <a:pt x="111033" y="14972"/>
                </a:lnTo>
                <a:lnTo>
                  <a:pt x="110635" y="15514"/>
                </a:lnTo>
                <a:lnTo>
                  <a:pt x="110485" y="16106"/>
                </a:lnTo>
                <a:lnTo>
                  <a:pt x="110585" y="16674"/>
                </a:lnTo>
                <a:lnTo>
                  <a:pt x="110635" y="17290"/>
                </a:lnTo>
                <a:lnTo>
                  <a:pt x="110635" y="17882"/>
                </a:lnTo>
                <a:lnTo>
                  <a:pt x="110386" y="19091"/>
                </a:lnTo>
                <a:lnTo>
                  <a:pt x="109838" y="20201"/>
                </a:lnTo>
                <a:lnTo>
                  <a:pt x="109041" y="21336"/>
                </a:lnTo>
                <a:lnTo>
                  <a:pt x="107945" y="22396"/>
                </a:lnTo>
                <a:lnTo>
                  <a:pt x="106550" y="23383"/>
                </a:lnTo>
                <a:lnTo>
                  <a:pt x="104856" y="24246"/>
                </a:lnTo>
                <a:lnTo>
                  <a:pt x="102963" y="25085"/>
                </a:lnTo>
                <a:lnTo>
                  <a:pt x="100722" y="25775"/>
                </a:lnTo>
                <a:lnTo>
                  <a:pt x="98331" y="26392"/>
                </a:lnTo>
                <a:lnTo>
                  <a:pt x="95691" y="26910"/>
                </a:lnTo>
                <a:lnTo>
                  <a:pt x="92801" y="27255"/>
                </a:lnTo>
                <a:lnTo>
                  <a:pt x="89813" y="27527"/>
                </a:lnTo>
                <a:lnTo>
                  <a:pt x="86625" y="27699"/>
                </a:lnTo>
                <a:lnTo>
                  <a:pt x="83536" y="27798"/>
                </a:lnTo>
                <a:lnTo>
                  <a:pt x="80547" y="27921"/>
                </a:lnTo>
                <a:lnTo>
                  <a:pt x="83636" y="28020"/>
                </a:lnTo>
                <a:lnTo>
                  <a:pt x="86276" y="28217"/>
                </a:lnTo>
                <a:lnTo>
                  <a:pt x="88866" y="28464"/>
                </a:lnTo>
                <a:lnTo>
                  <a:pt x="91357" y="28785"/>
                </a:lnTo>
                <a:lnTo>
                  <a:pt x="93698" y="29229"/>
                </a:lnTo>
                <a:lnTo>
                  <a:pt x="95840" y="29771"/>
                </a:lnTo>
                <a:lnTo>
                  <a:pt x="98181" y="30561"/>
                </a:lnTo>
                <a:lnTo>
                  <a:pt x="100323" y="31473"/>
                </a:lnTo>
                <a:lnTo>
                  <a:pt x="102067" y="32460"/>
                </a:lnTo>
                <a:lnTo>
                  <a:pt x="103611" y="33521"/>
                </a:lnTo>
                <a:lnTo>
                  <a:pt x="104856" y="34581"/>
                </a:lnTo>
                <a:lnTo>
                  <a:pt x="105952" y="35691"/>
                </a:lnTo>
                <a:lnTo>
                  <a:pt x="106749" y="36801"/>
                </a:lnTo>
                <a:lnTo>
                  <a:pt x="107496" y="37911"/>
                </a:lnTo>
                <a:lnTo>
                  <a:pt x="107945" y="38972"/>
                </a:lnTo>
                <a:lnTo>
                  <a:pt x="108293" y="39983"/>
                </a:lnTo>
                <a:lnTo>
                  <a:pt x="108542" y="40945"/>
                </a:lnTo>
                <a:lnTo>
                  <a:pt x="108692" y="41808"/>
                </a:lnTo>
                <a:lnTo>
                  <a:pt x="108692" y="43239"/>
                </a:lnTo>
                <a:lnTo>
                  <a:pt x="108542" y="43782"/>
                </a:lnTo>
                <a:lnTo>
                  <a:pt x="108443" y="44127"/>
                </a:lnTo>
                <a:lnTo>
                  <a:pt x="108293" y="44324"/>
                </a:lnTo>
                <a:lnTo>
                  <a:pt x="108144" y="44324"/>
                </a:lnTo>
                <a:lnTo>
                  <a:pt x="107198" y="43584"/>
                </a:lnTo>
                <a:lnTo>
                  <a:pt x="106201" y="42894"/>
                </a:lnTo>
                <a:lnTo>
                  <a:pt x="105006" y="42252"/>
                </a:lnTo>
                <a:lnTo>
                  <a:pt x="103661" y="41586"/>
                </a:lnTo>
                <a:lnTo>
                  <a:pt x="102067" y="41044"/>
                </a:lnTo>
                <a:lnTo>
                  <a:pt x="100572" y="40649"/>
                </a:lnTo>
                <a:lnTo>
                  <a:pt x="99327" y="40279"/>
                </a:lnTo>
                <a:lnTo>
                  <a:pt x="98082" y="39983"/>
                </a:lnTo>
                <a:lnTo>
                  <a:pt x="96936" y="39736"/>
                </a:lnTo>
                <a:lnTo>
                  <a:pt x="93599" y="38972"/>
                </a:lnTo>
                <a:lnTo>
                  <a:pt x="92353" y="38676"/>
                </a:lnTo>
                <a:lnTo>
                  <a:pt x="91108" y="38355"/>
                </a:lnTo>
                <a:lnTo>
                  <a:pt x="89713" y="37911"/>
                </a:lnTo>
                <a:lnTo>
                  <a:pt x="86425" y="36826"/>
                </a:lnTo>
                <a:lnTo>
                  <a:pt x="84533" y="36110"/>
                </a:lnTo>
                <a:lnTo>
                  <a:pt x="82291" y="35223"/>
                </a:lnTo>
                <a:lnTo>
                  <a:pt x="81046" y="34655"/>
                </a:lnTo>
                <a:lnTo>
                  <a:pt x="79750" y="33891"/>
                </a:lnTo>
                <a:lnTo>
                  <a:pt x="75566" y="31251"/>
                </a:lnTo>
                <a:lnTo>
                  <a:pt x="74171" y="30511"/>
                </a:lnTo>
                <a:lnTo>
                  <a:pt x="72677" y="29870"/>
                </a:lnTo>
                <a:lnTo>
                  <a:pt x="71282" y="29475"/>
                </a:lnTo>
                <a:lnTo>
                  <a:pt x="69539" y="29130"/>
                </a:lnTo>
                <a:lnTo>
                  <a:pt x="67795" y="28859"/>
                </a:lnTo>
                <a:lnTo>
                  <a:pt x="67546" y="28859"/>
                </a:lnTo>
                <a:lnTo>
                  <a:pt x="67247" y="29155"/>
                </a:lnTo>
                <a:lnTo>
                  <a:pt x="67198" y="29401"/>
                </a:lnTo>
                <a:lnTo>
                  <a:pt x="67048" y="29673"/>
                </a:lnTo>
                <a:lnTo>
                  <a:pt x="66948" y="29771"/>
                </a:lnTo>
                <a:lnTo>
                  <a:pt x="66899" y="30067"/>
                </a:lnTo>
                <a:lnTo>
                  <a:pt x="66650" y="30511"/>
                </a:lnTo>
                <a:lnTo>
                  <a:pt x="66450" y="31005"/>
                </a:lnTo>
                <a:lnTo>
                  <a:pt x="66002" y="32090"/>
                </a:lnTo>
                <a:lnTo>
                  <a:pt x="65853" y="32583"/>
                </a:lnTo>
                <a:lnTo>
                  <a:pt x="65006" y="35050"/>
                </a:lnTo>
                <a:lnTo>
                  <a:pt x="64009" y="37566"/>
                </a:lnTo>
                <a:lnTo>
                  <a:pt x="63063" y="40032"/>
                </a:lnTo>
                <a:lnTo>
                  <a:pt x="61818" y="43930"/>
                </a:lnTo>
                <a:lnTo>
                  <a:pt x="60672" y="47876"/>
                </a:lnTo>
                <a:lnTo>
                  <a:pt x="61618" y="47531"/>
                </a:lnTo>
                <a:lnTo>
                  <a:pt x="62465" y="47161"/>
                </a:lnTo>
                <a:lnTo>
                  <a:pt x="63013" y="46865"/>
                </a:lnTo>
                <a:lnTo>
                  <a:pt x="63312" y="46495"/>
                </a:lnTo>
                <a:lnTo>
                  <a:pt x="63511" y="46150"/>
                </a:lnTo>
                <a:lnTo>
                  <a:pt x="63810" y="45780"/>
                </a:lnTo>
                <a:lnTo>
                  <a:pt x="64408" y="45336"/>
                </a:lnTo>
                <a:lnTo>
                  <a:pt x="65205" y="45015"/>
                </a:lnTo>
                <a:lnTo>
                  <a:pt x="66151" y="44793"/>
                </a:lnTo>
                <a:lnTo>
                  <a:pt x="67198" y="44719"/>
                </a:lnTo>
                <a:lnTo>
                  <a:pt x="68194" y="44793"/>
                </a:lnTo>
                <a:lnTo>
                  <a:pt x="69240" y="44966"/>
                </a:lnTo>
                <a:lnTo>
                  <a:pt x="69439" y="45040"/>
                </a:lnTo>
                <a:lnTo>
                  <a:pt x="70336" y="45262"/>
                </a:lnTo>
                <a:lnTo>
                  <a:pt x="70585" y="45336"/>
                </a:lnTo>
                <a:lnTo>
                  <a:pt x="70784" y="45508"/>
                </a:lnTo>
                <a:lnTo>
                  <a:pt x="70933" y="45706"/>
                </a:lnTo>
                <a:lnTo>
                  <a:pt x="70983" y="45854"/>
                </a:lnTo>
                <a:lnTo>
                  <a:pt x="70983" y="46100"/>
                </a:lnTo>
                <a:lnTo>
                  <a:pt x="71083" y="46347"/>
                </a:lnTo>
                <a:lnTo>
                  <a:pt x="71083" y="46618"/>
                </a:lnTo>
                <a:lnTo>
                  <a:pt x="70734" y="47112"/>
                </a:lnTo>
                <a:lnTo>
                  <a:pt x="70136" y="47531"/>
                </a:lnTo>
                <a:lnTo>
                  <a:pt x="69339" y="47852"/>
                </a:lnTo>
                <a:lnTo>
                  <a:pt x="68343" y="48073"/>
                </a:lnTo>
                <a:lnTo>
                  <a:pt x="67247" y="48172"/>
                </a:lnTo>
                <a:lnTo>
                  <a:pt x="66151" y="48221"/>
                </a:lnTo>
                <a:lnTo>
                  <a:pt x="65404" y="48172"/>
                </a:lnTo>
                <a:lnTo>
                  <a:pt x="64707" y="48098"/>
                </a:lnTo>
                <a:lnTo>
                  <a:pt x="63860" y="48024"/>
                </a:lnTo>
                <a:lnTo>
                  <a:pt x="63163" y="48073"/>
                </a:lnTo>
                <a:lnTo>
                  <a:pt x="62266" y="48221"/>
                </a:lnTo>
                <a:lnTo>
                  <a:pt x="61320" y="48468"/>
                </a:lnTo>
                <a:lnTo>
                  <a:pt x="60423" y="48715"/>
                </a:lnTo>
                <a:lnTo>
                  <a:pt x="60273" y="49159"/>
                </a:lnTo>
                <a:lnTo>
                  <a:pt x="60074" y="49627"/>
                </a:lnTo>
                <a:lnTo>
                  <a:pt x="58729" y="54857"/>
                </a:lnTo>
                <a:lnTo>
                  <a:pt x="57633" y="60110"/>
                </a:lnTo>
                <a:lnTo>
                  <a:pt x="57185" y="62873"/>
                </a:lnTo>
                <a:lnTo>
                  <a:pt x="56836" y="65562"/>
                </a:lnTo>
                <a:lnTo>
                  <a:pt x="56637" y="68250"/>
                </a:lnTo>
                <a:lnTo>
                  <a:pt x="56338" y="71013"/>
                </a:lnTo>
                <a:lnTo>
                  <a:pt x="55890" y="73923"/>
                </a:lnTo>
                <a:lnTo>
                  <a:pt x="54993" y="79893"/>
                </a:lnTo>
                <a:lnTo>
                  <a:pt x="54694" y="82803"/>
                </a:lnTo>
                <a:lnTo>
                  <a:pt x="54645" y="84727"/>
                </a:lnTo>
                <a:lnTo>
                  <a:pt x="54495" y="86750"/>
                </a:lnTo>
                <a:lnTo>
                  <a:pt x="54246" y="88871"/>
                </a:lnTo>
                <a:lnTo>
                  <a:pt x="54196" y="90943"/>
                </a:lnTo>
                <a:lnTo>
                  <a:pt x="54097" y="92990"/>
                </a:lnTo>
                <a:lnTo>
                  <a:pt x="54097" y="94914"/>
                </a:lnTo>
                <a:lnTo>
                  <a:pt x="54196" y="96073"/>
                </a:lnTo>
                <a:lnTo>
                  <a:pt x="54346" y="97455"/>
                </a:lnTo>
                <a:lnTo>
                  <a:pt x="54495" y="98935"/>
                </a:lnTo>
                <a:lnTo>
                  <a:pt x="54694" y="100439"/>
                </a:lnTo>
                <a:lnTo>
                  <a:pt x="55591" y="99601"/>
                </a:lnTo>
                <a:lnTo>
                  <a:pt x="56388" y="98861"/>
                </a:lnTo>
                <a:lnTo>
                  <a:pt x="57185" y="98219"/>
                </a:lnTo>
                <a:lnTo>
                  <a:pt x="58281" y="97381"/>
                </a:lnTo>
                <a:lnTo>
                  <a:pt x="59427" y="96690"/>
                </a:lnTo>
                <a:lnTo>
                  <a:pt x="60523" y="96024"/>
                </a:lnTo>
                <a:lnTo>
                  <a:pt x="61469" y="95383"/>
                </a:lnTo>
                <a:lnTo>
                  <a:pt x="62266" y="94643"/>
                </a:lnTo>
                <a:lnTo>
                  <a:pt x="63661" y="93311"/>
                </a:lnTo>
                <a:lnTo>
                  <a:pt x="65255" y="92028"/>
                </a:lnTo>
                <a:lnTo>
                  <a:pt x="66948" y="90770"/>
                </a:lnTo>
                <a:lnTo>
                  <a:pt x="68792" y="89463"/>
                </a:lnTo>
                <a:lnTo>
                  <a:pt x="70635" y="88106"/>
                </a:lnTo>
                <a:lnTo>
                  <a:pt x="72528" y="86725"/>
                </a:lnTo>
                <a:lnTo>
                  <a:pt x="74520" y="85344"/>
                </a:lnTo>
                <a:lnTo>
                  <a:pt x="76662" y="84036"/>
                </a:lnTo>
                <a:lnTo>
                  <a:pt x="78854" y="82803"/>
                </a:lnTo>
                <a:lnTo>
                  <a:pt x="81145" y="81669"/>
                </a:lnTo>
                <a:lnTo>
                  <a:pt x="84134" y="80509"/>
                </a:lnTo>
                <a:lnTo>
                  <a:pt x="87222" y="79523"/>
                </a:lnTo>
                <a:lnTo>
                  <a:pt x="90410" y="78733"/>
                </a:lnTo>
                <a:lnTo>
                  <a:pt x="93698" y="78166"/>
                </a:lnTo>
                <a:lnTo>
                  <a:pt x="96936" y="77821"/>
                </a:lnTo>
                <a:lnTo>
                  <a:pt x="100174" y="77673"/>
                </a:lnTo>
                <a:lnTo>
                  <a:pt x="103362" y="77747"/>
                </a:lnTo>
                <a:lnTo>
                  <a:pt x="106600" y="78043"/>
                </a:lnTo>
                <a:lnTo>
                  <a:pt x="109688" y="78511"/>
                </a:lnTo>
                <a:lnTo>
                  <a:pt x="112727" y="79202"/>
                </a:lnTo>
                <a:lnTo>
                  <a:pt x="113424" y="79424"/>
                </a:lnTo>
                <a:lnTo>
                  <a:pt x="114321" y="79695"/>
                </a:lnTo>
                <a:lnTo>
                  <a:pt x="115267" y="80041"/>
                </a:lnTo>
                <a:lnTo>
                  <a:pt x="116214" y="80386"/>
                </a:lnTo>
                <a:lnTo>
                  <a:pt x="117210" y="80805"/>
                </a:lnTo>
                <a:lnTo>
                  <a:pt x="118057" y="81126"/>
                </a:lnTo>
                <a:lnTo>
                  <a:pt x="118804" y="81447"/>
                </a:lnTo>
                <a:lnTo>
                  <a:pt x="119452" y="81693"/>
                </a:lnTo>
                <a:lnTo>
                  <a:pt x="119850" y="81841"/>
                </a:lnTo>
                <a:lnTo>
                  <a:pt x="120000" y="81915"/>
                </a:lnTo>
                <a:lnTo>
                  <a:pt x="119750" y="81915"/>
                </a:lnTo>
                <a:lnTo>
                  <a:pt x="119252" y="81965"/>
                </a:lnTo>
                <a:lnTo>
                  <a:pt x="118455" y="82039"/>
                </a:lnTo>
                <a:lnTo>
                  <a:pt x="117509" y="82063"/>
                </a:lnTo>
                <a:lnTo>
                  <a:pt x="116463" y="82137"/>
                </a:lnTo>
                <a:lnTo>
                  <a:pt x="114570" y="82285"/>
                </a:lnTo>
                <a:lnTo>
                  <a:pt x="113872" y="82335"/>
                </a:lnTo>
                <a:lnTo>
                  <a:pt x="113424" y="82359"/>
                </a:lnTo>
                <a:lnTo>
                  <a:pt x="108891" y="82877"/>
                </a:lnTo>
                <a:lnTo>
                  <a:pt x="104508" y="83371"/>
                </a:lnTo>
                <a:lnTo>
                  <a:pt x="100074" y="83963"/>
                </a:lnTo>
                <a:lnTo>
                  <a:pt x="95740" y="84678"/>
                </a:lnTo>
                <a:lnTo>
                  <a:pt x="91407" y="85566"/>
                </a:lnTo>
                <a:lnTo>
                  <a:pt x="87372" y="86429"/>
                </a:lnTo>
                <a:lnTo>
                  <a:pt x="83636" y="87366"/>
                </a:lnTo>
                <a:lnTo>
                  <a:pt x="79900" y="88353"/>
                </a:lnTo>
                <a:lnTo>
                  <a:pt x="76313" y="89463"/>
                </a:lnTo>
                <a:lnTo>
                  <a:pt x="72826" y="90696"/>
                </a:lnTo>
                <a:lnTo>
                  <a:pt x="69688" y="92078"/>
                </a:lnTo>
                <a:lnTo>
                  <a:pt x="66600" y="93558"/>
                </a:lnTo>
                <a:lnTo>
                  <a:pt x="63511" y="95235"/>
                </a:lnTo>
                <a:lnTo>
                  <a:pt x="60423" y="97060"/>
                </a:lnTo>
                <a:lnTo>
                  <a:pt x="59775" y="97455"/>
                </a:lnTo>
                <a:lnTo>
                  <a:pt x="58978" y="97973"/>
                </a:lnTo>
                <a:lnTo>
                  <a:pt x="58132" y="98540"/>
                </a:lnTo>
                <a:lnTo>
                  <a:pt x="57434" y="99206"/>
                </a:lnTo>
                <a:lnTo>
                  <a:pt x="56488" y="100168"/>
                </a:lnTo>
                <a:lnTo>
                  <a:pt x="55641" y="101204"/>
                </a:lnTo>
                <a:lnTo>
                  <a:pt x="55242" y="104583"/>
                </a:lnTo>
                <a:lnTo>
                  <a:pt x="55242" y="104731"/>
                </a:lnTo>
                <a:lnTo>
                  <a:pt x="55292" y="104830"/>
                </a:lnTo>
                <a:lnTo>
                  <a:pt x="55292" y="104953"/>
                </a:lnTo>
                <a:lnTo>
                  <a:pt x="55342" y="105891"/>
                </a:lnTo>
                <a:lnTo>
                  <a:pt x="55491" y="107099"/>
                </a:lnTo>
                <a:lnTo>
                  <a:pt x="55641" y="108406"/>
                </a:lnTo>
                <a:lnTo>
                  <a:pt x="55890" y="109812"/>
                </a:lnTo>
                <a:lnTo>
                  <a:pt x="56039" y="111268"/>
                </a:lnTo>
                <a:lnTo>
                  <a:pt x="56189" y="112698"/>
                </a:lnTo>
                <a:lnTo>
                  <a:pt x="56388" y="114080"/>
                </a:lnTo>
                <a:lnTo>
                  <a:pt x="56737" y="117064"/>
                </a:lnTo>
                <a:lnTo>
                  <a:pt x="57135" y="120000"/>
                </a:lnTo>
                <a:lnTo>
                  <a:pt x="55093" y="120000"/>
                </a:lnTo>
                <a:lnTo>
                  <a:pt x="55093" y="119753"/>
                </a:lnTo>
                <a:lnTo>
                  <a:pt x="54794" y="117829"/>
                </a:lnTo>
                <a:lnTo>
                  <a:pt x="54346" y="114104"/>
                </a:lnTo>
                <a:lnTo>
                  <a:pt x="54097" y="112180"/>
                </a:lnTo>
                <a:lnTo>
                  <a:pt x="53748" y="110133"/>
                </a:lnTo>
                <a:lnTo>
                  <a:pt x="53399" y="107963"/>
                </a:lnTo>
                <a:lnTo>
                  <a:pt x="53100" y="105743"/>
                </a:lnTo>
                <a:lnTo>
                  <a:pt x="52801" y="103572"/>
                </a:lnTo>
                <a:lnTo>
                  <a:pt x="52552" y="101525"/>
                </a:lnTo>
                <a:lnTo>
                  <a:pt x="52503" y="100390"/>
                </a:lnTo>
                <a:lnTo>
                  <a:pt x="52403" y="99453"/>
                </a:lnTo>
                <a:lnTo>
                  <a:pt x="52353" y="98614"/>
                </a:lnTo>
                <a:lnTo>
                  <a:pt x="52204" y="97159"/>
                </a:lnTo>
                <a:lnTo>
                  <a:pt x="52154" y="96394"/>
                </a:lnTo>
                <a:lnTo>
                  <a:pt x="52054" y="95605"/>
                </a:lnTo>
                <a:lnTo>
                  <a:pt x="52004" y="94618"/>
                </a:lnTo>
                <a:lnTo>
                  <a:pt x="52004" y="92176"/>
                </a:lnTo>
                <a:lnTo>
                  <a:pt x="52054" y="90696"/>
                </a:lnTo>
                <a:lnTo>
                  <a:pt x="52054" y="89044"/>
                </a:lnTo>
                <a:lnTo>
                  <a:pt x="52154" y="87317"/>
                </a:lnTo>
                <a:lnTo>
                  <a:pt x="52303" y="85516"/>
                </a:lnTo>
                <a:lnTo>
                  <a:pt x="51755" y="84949"/>
                </a:lnTo>
                <a:lnTo>
                  <a:pt x="51108" y="84480"/>
                </a:lnTo>
                <a:lnTo>
                  <a:pt x="50361" y="83963"/>
                </a:lnTo>
                <a:lnTo>
                  <a:pt x="49564" y="83568"/>
                </a:lnTo>
                <a:lnTo>
                  <a:pt x="48468" y="83149"/>
                </a:lnTo>
                <a:lnTo>
                  <a:pt x="47123" y="82803"/>
                </a:lnTo>
                <a:lnTo>
                  <a:pt x="45728" y="82458"/>
                </a:lnTo>
                <a:lnTo>
                  <a:pt x="44283" y="82137"/>
                </a:lnTo>
                <a:lnTo>
                  <a:pt x="42889" y="81841"/>
                </a:lnTo>
                <a:lnTo>
                  <a:pt x="41544" y="81521"/>
                </a:lnTo>
                <a:lnTo>
                  <a:pt x="40547" y="81200"/>
                </a:lnTo>
                <a:lnTo>
                  <a:pt x="39302" y="80682"/>
                </a:lnTo>
                <a:lnTo>
                  <a:pt x="38206" y="80213"/>
                </a:lnTo>
                <a:lnTo>
                  <a:pt x="37160" y="79819"/>
                </a:lnTo>
                <a:lnTo>
                  <a:pt x="37061" y="82976"/>
                </a:lnTo>
                <a:lnTo>
                  <a:pt x="37011" y="86108"/>
                </a:lnTo>
                <a:lnTo>
                  <a:pt x="36811" y="92941"/>
                </a:lnTo>
                <a:lnTo>
                  <a:pt x="36811" y="94174"/>
                </a:lnTo>
                <a:lnTo>
                  <a:pt x="36861" y="94988"/>
                </a:lnTo>
                <a:lnTo>
                  <a:pt x="36861" y="96641"/>
                </a:lnTo>
                <a:lnTo>
                  <a:pt x="36911" y="97455"/>
                </a:lnTo>
                <a:lnTo>
                  <a:pt x="36911" y="98836"/>
                </a:lnTo>
                <a:lnTo>
                  <a:pt x="37011" y="99379"/>
                </a:lnTo>
                <a:lnTo>
                  <a:pt x="37011" y="99921"/>
                </a:lnTo>
                <a:lnTo>
                  <a:pt x="37160" y="100168"/>
                </a:lnTo>
                <a:lnTo>
                  <a:pt x="37210" y="100612"/>
                </a:lnTo>
                <a:lnTo>
                  <a:pt x="37459" y="101130"/>
                </a:lnTo>
                <a:lnTo>
                  <a:pt x="37658" y="101697"/>
                </a:lnTo>
                <a:lnTo>
                  <a:pt x="38107" y="102955"/>
                </a:lnTo>
                <a:lnTo>
                  <a:pt x="38904" y="104805"/>
                </a:lnTo>
                <a:lnTo>
                  <a:pt x="40547" y="108579"/>
                </a:lnTo>
                <a:lnTo>
                  <a:pt x="41245" y="110404"/>
                </a:lnTo>
                <a:lnTo>
                  <a:pt x="41942" y="112082"/>
                </a:lnTo>
                <a:lnTo>
                  <a:pt x="42938" y="114573"/>
                </a:lnTo>
                <a:lnTo>
                  <a:pt x="43885" y="117188"/>
                </a:lnTo>
                <a:lnTo>
                  <a:pt x="44931" y="119926"/>
                </a:lnTo>
                <a:lnTo>
                  <a:pt x="42938" y="119926"/>
                </a:lnTo>
                <a:lnTo>
                  <a:pt x="42640" y="119136"/>
                </a:lnTo>
                <a:lnTo>
                  <a:pt x="42291" y="118174"/>
                </a:lnTo>
                <a:lnTo>
                  <a:pt x="41843" y="117089"/>
                </a:lnTo>
                <a:lnTo>
                  <a:pt x="41344" y="115880"/>
                </a:lnTo>
                <a:lnTo>
                  <a:pt x="40846" y="114573"/>
                </a:lnTo>
                <a:lnTo>
                  <a:pt x="40298" y="113241"/>
                </a:lnTo>
                <a:lnTo>
                  <a:pt x="39701" y="111810"/>
                </a:lnTo>
                <a:lnTo>
                  <a:pt x="39202" y="110404"/>
                </a:lnTo>
                <a:lnTo>
                  <a:pt x="38605" y="108974"/>
                </a:lnTo>
                <a:lnTo>
                  <a:pt x="38107" y="107568"/>
                </a:lnTo>
                <a:lnTo>
                  <a:pt x="37509" y="106211"/>
                </a:lnTo>
                <a:lnTo>
                  <a:pt x="37011" y="104953"/>
                </a:lnTo>
                <a:lnTo>
                  <a:pt x="36562" y="103769"/>
                </a:lnTo>
                <a:lnTo>
                  <a:pt x="36214" y="102733"/>
                </a:lnTo>
                <a:lnTo>
                  <a:pt x="35815" y="101821"/>
                </a:lnTo>
                <a:lnTo>
                  <a:pt x="35516" y="101056"/>
                </a:lnTo>
                <a:lnTo>
                  <a:pt x="35168" y="100143"/>
                </a:lnTo>
                <a:lnTo>
                  <a:pt x="34520" y="99773"/>
                </a:lnTo>
                <a:lnTo>
                  <a:pt x="33623" y="99354"/>
                </a:lnTo>
                <a:lnTo>
                  <a:pt x="32727" y="98861"/>
                </a:lnTo>
                <a:lnTo>
                  <a:pt x="31780" y="98392"/>
                </a:lnTo>
                <a:lnTo>
                  <a:pt x="30933" y="97923"/>
                </a:lnTo>
                <a:lnTo>
                  <a:pt x="30087" y="97529"/>
                </a:lnTo>
                <a:lnTo>
                  <a:pt x="29389" y="97208"/>
                </a:lnTo>
                <a:lnTo>
                  <a:pt x="28941" y="96937"/>
                </a:lnTo>
                <a:lnTo>
                  <a:pt x="26948" y="95950"/>
                </a:lnTo>
                <a:lnTo>
                  <a:pt x="26351" y="95753"/>
                </a:lnTo>
                <a:lnTo>
                  <a:pt x="24159" y="95309"/>
                </a:lnTo>
                <a:lnTo>
                  <a:pt x="22316" y="94988"/>
                </a:lnTo>
                <a:lnTo>
                  <a:pt x="20473" y="94618"/>
                </a:lnTo>
                <a:lnTo>
                  <a:pt x="16886" y="93952"/>
                </a:lnTo>
                <a:lnTo>
                  <a:pt x="13349" y="93311"/>
                </a:lnTo>
                <a:lnTo>
                  <a:pt x="12652" y="93163"/>
                </a:lnTo>
                <a:lnTo>
                  <a:pt x="11008" y="92867"/>
                </a:lnTo>
                <a:lnTo>
                  <a:pt x="10211" y="92842"/>
                </a:lnTo>
                <a:lnTo>
                  <a:pt x="9613" y="92867"/>
                </a:lnTo>
                <a:lnTo>
                  <a:pt x="8318" y="93163"/>
                </a:lnTo>
                <a:lnTo>
                  <a:pt x="7721" y="93262"/>
                </a:lnTo>
                <a:lnTo>
                  <a:pt x="6674" y="93336"/>
                </a:lnTo>
                <a:lnTo>
                  <a:pt x="5728" y="93311"/>
                </a:lnTo>
                <a:lnTo>
                  <a:pt x="4782" y="93163"/>
                </a:lnTo>
                <a:lnTo>
                  <a:pt x="3985" y="92941"/>
                </a:lnTo>
                <a:lnTo>
                  <a:pt x="3287" y="92571"/>
                </a:lnTo>
                <a:lnTo>
                  <a:pt x="2839" y="92152"/>
                </a:lnTo>
                <a:lnTo>
                  <a:pt x="2789" y="91782"/>
                </a:lnTo>
                <a:lnTo>
                  <a:pt x="2739" y="91387"/>
                </a:lnTo>
                <a:lnTo>
                  <a:pt x="2739" y="91239"/>
                </a:lnTo>
                <a:lnTo>
                  <a:pt x="2789" y="91017"/>
                </a:lnTo>
                <a:lnTo>
                  <a:pt x="2988" y="90844"/>
                </a:lnTo>
                <a:lnTo>
                  <a:pt x="3138" y="90721"/>
                </a:lnTo>
                <a:lnTo>
                  <a:pt x="3387" y="90647"/>
                </a:lnTo>
                <a:lnTo>
                  <a:pt x="3586" y="90548"/>
                </a:lnTo>
                <a:lnTo>
                  <a:pt x="3835" y="90474"/>
                </a:lnTo>
                <a:lnTo>
                  <a:pt x="4034" y="90351"/>
                </a:lnTo>
                <a:lnTo>
                  <a:pt x="4831" y="90080"/>
                </a:lnTo>
                <a:lnTo>
                  <a:pt x="5728" y="89932"/>
                </a:lnTo>
                <a:lnTo>
                  <a:pt x="6674" y="89932"/>
                </a:lnTo>
                <a:lnTo>
                  <a:pt x="7571" y="90030"/>
                </a:lnTo>
                <a:lnTo>
                  <a:pt x="8368" y="90277"/>
                </a:lnTo>
                <a:lnTo>
                  <a:pt x="9016" y="90647"/>
                </a:lnTo>
                <a:lnTo>
                  <a:pt x="9414" y="90968"/>
                </a:lnTo>
                <a:lnTo>
                  <a:pt x="9713" y="91313"/>
                </a:lnTo>
                <a:lnTo>
                  <a:pt x="10062" y="91634"/>
                </a:lnTo>
                <a:lnTo>
                  <a:pt x="10510" y="91880"/>
                </a:lnTo>
                <a:lnTo>
                  <a:pt x="11805" y="92300"/>
                </a:lnTo>
                <a:lnTo>
                  <a:pt x="13150" y="92620"/>
                </a:lnTo>
                <a:lnTo>
                  <a:pt x="16239" y="93311"/>
                </a:lnTo>
                <a:lnTo>
                  <a:pt x="19377" y="93952"/>
                </a:lnTo>
                <a:lnTo>
                  <a:pt x="22914" y="94569"/>
                </a:lnTo>
                <a:lnTo>
                  <a:pt x="24059" y="94791"/>
                </a:lnTo>
                <a:lnTo>
                  <a:pt x="25255" y="94865"/>
                </a:lnTo>
                <a:lnTo>
                  <a:pt x="25554" y="94766"/>
                </a:lnTo>
                <a:lnTo>
                  <a:pt x="25753" y="94544"/>
                </a:lnTo>
                <a:lnTo>
                  <a:pt x="25902" y="94224"/>
                </a:lnTo>
                <a:lnTo>
                  <a:pt x="26002" y="93780"/>
                </a:lnTo>
                <a:lnTo>
                  <a:pt x="26002" y="93336"/>
                </a:lnTo>
                <a:lnTo>
                  <a:pt x="26052" y="92867"/>
                </a:lnTo>
                <a:lnTo>
                  <a:pt x="26151" y="91560"/>
                </a:lnTo>
                <a:lnTo>
                  <a:pt x="26151" y="90203"/>
                </a:lnTo>
                <a:lnTo>
                  <a:pt x="26052" y="88896"/>
                </a:lnTo>
                <a:lnTo>
                  <a:pt x="26052" y="88131"/>
                </a:lnTo>
                <a:lnTo>
                  <a:pt x="25902" y="87342"/>
                </a:lnTo>
                <a:lnTo>
                  <a:pt x="25853" y="87243"/>
                </a:lnTo>
                <a:lnTo>
                  <a:pt x="25255" y="86947"/>
                </a:lnTo>
                <a:lnTo>
                  <a:pt x="25105" y="86824"/>
                </a:lnTo>
                <a:lnTo>
                  <a:pt x="25056" y="86725"/>
                </a:lnTo>
                <a:lnTo>
                  <a:pt x="25056" y="86552"/>
                </a:lnTo>
                <a:lnTo>
                  <a:pt x="24956" y="86429"/>
                </a:lnTo>
                <a:lnTo>
                  <a:pt x="24059" y="85985"/>
                </a:lnTo>
                <a:lnTo>
                  <a:pt x="23561" y="85788"/>
                </a:lnTo>
                <a:lnTo>
                  <a:pt x="23212" y="85516"/>
                </a:lnTo>
                <a:lnTo>
                  <a:pt x="22963" y="85171"/>
                </a:lnTo>
                <a:lnTo>
                  <a:pt x="22814" y="84752"/>
                </a:lnTo>
                <a:lnTo>
                  <a:pt x="22814" y="84357"/>
                </a:lnTo>
                <a:lnTo>
                  <a:pt x="22963" y="83963"/>
                </a:lnTo>
                <a:lnTo>
                  <a:pt x="23262" y="83568"/>
                </a:lnTo>
                <a:lnTo>
                  <a:pt x="23661" y="83149"/>
                </a:lnTo>
                <a:lnTo>
                  <a:pt x="24159" y="82828"/>
                </a:lnTo>
                <a:lnTo>
                  <a:pt x="24458" y="82729"/>
                </a:lnTo>
                <a:lnTo>
                  <a:pt x="24806" y="82581"/>
                </a:lnTo>
                <a:lnTo>
                  <a:pt x="25853" y="82211"/>
                </a:lnTo>
                <a:lnTo>
                  <a:pt x="26899" y="81965"/>
                </a:lnTo>
                <a:lnTo>
                  <a:pt x="27247" y="81915"/>
                </a:lnTo>
                <a:lnTo>
                  <a:pt x="27397" y="81965"/>
                </a:lnTo>
                <a:lnTo>
                  <a:pt x="27696" y="82187"/>
                </a:lnTo>
                <a:lnTo>
                  <a:pt x="28144" y="82359"/>
                </a:lnTo>
                <a:lnTo>
                  <a:pt x="28692" y="82458"/>
                </a:lnTo>
                <a:lnTo>
                  <a:pt x="29140" y="82606"/>
                </a:lnTo>
                <a:lnTo>
                  <a:pt x="30037" y="83025"/>
                </a:lnTo>
                <a:lnTo>
                  <a:pt x="30684" y="83445"/>
                </a:lnTo>
                <a:lnTo>
                  <a:pt x="31083" y="83913"/>
                </a:lnTo>
                <a:lnTo>
                  <a:pt x="31183" y="84480"/>
                </a:lnTo>
                <a:lnTo>
                  <a:pt x="30983" y="85048"/>
                </a:lnTo>
                <a:lnTo>
                  <a:pt x="30635" y="85516"/>
                </a:lnTo>
                <a:lnTo>
                  <a:pt x="30087" y="85960"/>
                </a:lnTo>
                <a:lnTo>
                  <a:pt x="29290" y="86281"/>
                </a:lnTo>
                <a:lnTo>
                  <a:pt x="28642" y="86478"/>
                </a:lnTo>
                <a:lnTo>
                  <a:pt x="28144" y="86651"/>
                </a:lnTo>
                <a:lnTo>
                  <a:pt x="27696" y="86947"/>
                </a:lnTo>
                <a:lnTo>
                  <a:pt x="27297" y="87342"/>
                </a:lnTo>
                <a:lnTo>
                  <a:pt x="27148" y="87810"/>
                </a:lnTo>
                <a:lnTo>
                  <a:pt x="27148" y="88772"/>
                </a:lnTo>
                <a:lnTo>
                  <a:pt x="27098" y="89636"/>
                </a:lnTo>
                <a:lnTo>
                  <a:pt x="27098" y="90548"/>
                </a:lnTo>
                <a:lnTo>
                  <a:pt x="26948" y="92226"/>
                </a:lnTo>
                <a:lnTo>
                  <a:pt x="26948" y="93878"/>
                </a:lnTo>
                <a:lnTo>
                  <a:pt x="27098" y="94569"/>
                </a:lnTo>
                <a:lnTo>
                  <a:pt x="27397" y="95186"/>
                </a:lnTo>
                <a:lnTo>
                  <a:pt x="28044" y="95753"/>
                </a:lnTo>
                <a:lnTo>
                  <a:pt x="28991" y="96246"/>
                </a:lnTo>
                <a:lnTo>
                  <a:pt x="31731" y="97603"/>
                </a:lnTo>
                <a:lnTo>
                  <a:pt x="32577" y="97997"/>
                </a:lnTo>
                <a:lnTo>
                  <a:pt x="33474" y="98441"/>
                </a:lnTo>
                <a:lnTo>
                  <a:pt x="34371" y="98836"/>
                </a:lnTo>
                <a:lnTo>
                  <a:pt x="35118" y="99157"/>
                </a:lnTo>
                <a:lnTo>
                  <a:pt x="35018" y="98244"/>
                </a:lnTo>
                <a:lnTo>
                  <a:pt x="35018" y="95950"/>
                </a:lnTo>
                <a:lnTo>
                  <a:pt x="35118" y="94791"/>
                </a:lnTo>
                <a:lnTo>
                  <a:pt x="35168" y="93706"/>
                </a:lnTo>
                <a:lnTo>
                  <a:pt x="35168" y="89956"/>
                </a:lnTo>
                <a:lnTo>
                  <a:pt x="35466" y="83790"/>
                </a:lnTo>
                <a:lnTo>
                  <a:pt x="35666" y="79153"/>
                </a:lnTo>
                <a:lnTo>
                  <a:pt x="34570" y="78585"/>
                </a:lnTo>
                <a:lnTo>
                  <a:pt x="33623" y="78067"/>
                </a:lnTo>
                <a:lnTo>
                  <a:pt x="32876" y="77549"/>
                </a:lnTo>
                <a:lnTo>
                  <a:pt x="32079" y="77081"/>
                </a:lnTo>
                <a:lnTo>
                  <a:pt x="31332" y="76612"/>
                </a:lnTo>
                <a:lnTo>
                  <a:pt x="30386" y="76069"/>
                </a:lnTo>
                <a:lnTo>
                  <a:pt x="29290" y="75477"/>
                </a:lnTo>
                <a:lnTo>
                  <a:pt x="27995" y="74935"/>
                </a:lnTo>
                <a:lnTo>
                  <a:pt x="26600" y="74515"/>
                </a:lnTo>
                <a:lnTo>
                  <a:pt x="25205" y="74219"/>
                </a:lnTo>
                <a:lnTo>
                  <a:pt x="23711" y="73948"/>
                </a:lnTo>
                <a:lnTo>
                  <a:pt x="23711" y="73874"/>
                </a:lnTo>
                <a:lnTo>
                  <a:pt x="24059" y="73751"/>
                </a:lnTo>
                <a:lnTo>
                  <a:pt x="24657" y="73603"/>
                </a:lnTo>
                <a:lnTo>
                  <a:pt x="25603" y="73381"/>
                </a:lnTo>
                <a:lnTo>
                  <a:pt x="26749" y="73159"/>
                </a:lnTo>
                <a:lnTo>
                  <a:pt x="28044" y="72937"/>
                </a:lnTo>
                <a:lnTo>
                  <a:pt x="29539" y="72764"/>
                </a:lnTo>
                <a:lnTo>
                  <a:pt x="31133" y="72616"/>
                </a:lnTo>
                <a:lnTo>
                  <a:pt x="32876" y="72542"/>
                </a:lnTo>
                <a:lnTo>
                  <a:pt x="34669" y="72493"/>
                </a:lnTo>
                <a:lnTo>
                  <a:pt x="36513" y="72616"/>
                </a:lnTo>
                <a:lnTo>
                  <a:pt x="36562" y="72295"/>
                </a:lnTo>
                <a:lnTo>
                  <a:pt x="36662" y="71876"/>
                </a:lnTo>
                <a:lnTo>
                  <a:pt x="36662" y="70495"/>
                </a:lnTo>
                <a:lnTo>
                  <a:pt x="37061" y="67116"/>
                </a:lnTo>
                <a:lnTo>
                  <a:pt x="37359" y="64131"/>
                </a:lnTo>
                <a:lnTo>
                  <a:pt x="37608" y="62651"/>
                </a:lnTo>
                <a:lnTo>
                  <a:pt x="37907" y="61146"/>
                </a:lnTo>
                <a:lnTo>
                  <a:pt x="37509" y="60974"/>
                </a:lnTo>
                <a:lnTo>
                  <a:pt x="36911" y="60727"/>
                </a:lnTo>
                <a:lnTo>
                  <a:pt x="36114" y="60357"/>
                </a:lnTo>
                <a:lnTo>
                  <a:pt x="35168" y="59963"/>
                </a:lnTo>
                <a:lnTo>
                  <a:pt x="34122" y="59593"/>
                </a:lnTo>
                <a:lnTo>
                  <a:pt x="33125" y="59149"/>
                </a:lnTo>
                <a:lnTo>
                  <a:pt x="32029" y="58754"/>
                </a:lnTo>
                <a:lnTo>
                  <a:pt x="31083" y="58359"/>
                </a:lnTo>
                <a:lnTo>
                  <a:pt x="30186" y="58039"/>
                </a:lnTo>
                <a:lnTo>
                  <a:pt x="29539" y="57743"/>
                </a:lnTo>
                <a:lnTo>
                  <a:pt x="28991" y="57545"/>
                </a:lnTo>
                <a:lnTo>
                  <a:pt x="28792" y="57496"/>
                </a:lnTo>
                <a:lnTo>
                  <a:pt x="27596" y="57126"/>
                </a:lnTo>
                <a:lnTo>
                  <a:pt x="26450" y="56904"/>
                </a:lnTo>
                <a:lnTo>
                  <a:pt x="25105" y="56830"/>
                </a:lnTo>
                <a:lnTo>
                  <a:pt x="23711" y="56855"/>
                </a:lnTo>
                <a:lnTo>
                  <a:pt x="20323" y="57151"/>
                </a:lnTo>
                <a:lnTo>
                  <a:pt x="17036" y="57521"/>
                </a:lnTo>
                <a:lnTo>
                  <a:pt x="15292" y="57693"/>
                </a:lnTo>
                <a:lnTo>
                  <a:pt x="13599" y="57891"/>
                </a:lnTo>
                <a:lnTo>
                  <a:pt x="12702" y="57989"/>
                </a:lnTo>
                <a:lnTo>
                  <a:pt x="11656" y="58063"/>
                </a:lnTo>
                <a:lnTo>
                  <a:pt x="10809" y="58211"/>
                </a:lnTo>
                <a:lnTo>
                  <a:pt x="9962" y="58433"/>
                </a:lnTo>
                <a:lnTo>
                  <a:pt x="9613" y="58655"/>
                </a:lnTo>
                <a:lnTo>
                  <a:pt x="9414" y="58877"/>
                </a:lnTo>
                <a:lnTo>
                  <a:pt x="9265" y="59075"/>
                </a:lnTo>
                <a:lnTo>
                  <a:pt x="9016" y="59346"/>
                </a:lnTo>
                <a:lnTo>
                  <a:pt x="8518" y="59765"/>
                </a:lnTo>
                <a:lnTo>
                  <a:pt x="7770" y="60110"/>
                </a:lnTo>
                <a:lnTo>
                  <a:pt x="6924" y="60382"/>
                </a:lnTo>
                <a:lnTo>
                  <a:pt x="5778" y="60604"/>
                </a:lnTo>
                <a:lnTo>
                  <a:pt x="4682" y="60653"/>
                </a:lnTo>
                <a:lnTo>
                  <a:pt x="3586" y="60530"/>
                </a:lnTo>
                <a:lnTo>
                  <a:pt x="2640" y="60283"/>
                </a:lnTo>
                <a:lnTo>
                  <a:pt x="1693" y="59913"/>
                </a:lnTo>
                <a:lnTo>
                  <a:pt x="1394" y="59691"/>
                </a:lnTo>
                <a:lnTo>
                  <a:pt x="1046" y="59494"/>
                </a:lnTo>
                <a:lnTo>
                  <a:pt x="647" y="59297"/>
                </a:lnTo>
                <a:lnTo>
                  <a:pt x="149" y="59198"/>
                </a:lnTo>
                <a:lnTo>
                  <a:pt x="0" y="59124"/>
                </a:lnTo>
                <a:lnTo>
                  <a:pt x="0" y="58951"/>
                </a:lnTo>
                <a:lnTo>
                  <a:pt x="149" y="58680"/>
                </a:lnTo>
                <a:lnTo>
                  <a:pt x="597" y="58113"/>
                </a:lnTo>
                <a:lnTo>
                  <a:pt x="1245" y="57447"/>
                </a:lnTo>
                <a:lnTo>
                  <a:pt x="1743" y="57151"/>
                </a:lnTo>
                <a:lnTo>
                  <a:pt x="2490" y="56904"/>
                </a:lnTo>
                <a:lnTo>
                  <a:pt x="3287" y="56682"/>
                </a:lnTo>
                <a:lnTo>
                  <a:pt x="4234" y="56534"/>
                </a:lnTo>
                <a:lnTo>
                  <a:pt x="5379" y="56460"/>
                </a:lnTo>
                <a:lnTo>
                  <a:pt x="6475" y="56509"/>
                </a:lnTo>
                <a:lnTo>
                  <a:pt x="7073" y="56657"/>
                </a:lnTo>
                <a:lnTo>
                  <a:pt x="7571" y="56830"/>
                </a:lnTo>
                <a:lnTo>
                  <a:pt x="8069" y="57052"/>
                </a:lnTo>
                <a:lnTo>
                  <a:pt x="8567" y="57200"/>
                </a:lnTo>
                <a:lnTo>
                  <a:pt x="8816" y="57225"/>
                </a:lnTo>
                <a:lnTo>
                  <a:pt x="9414" y="57225"/>
                </a:lnTo>
                <a:lnTo>
                  <a:pt x="9613" y="57274"/>
                </a:lnTo>
                <a:lnTo>
                  <a:pt x="9763" y="57299"/>
                </a:lnTo>
                <a:lnTo>
                  <a:pt x="9912" y="57373"/>
                </a:lnTo>
                <a:lnTo>
                  <a:pt x="10062" y="57422"/>
                </a:lnTo>
                <a:lnTo>
                  <a:pt x="10112" y="57496"/>
                </a:lnTo>
                <a:lnTo>
                  <a:pt x="10261" y="57521"/>
                </a:lnTo>
                <a:lnTo>
                  <a:pt x="10510" y="57521"/>
                </a:lnTo>
                <a:lnTo>
                  <a:pt x="12054" y="57447"/>
                </a:lnTo>
                <a:lnTo>
                  <a:pt x="13648" y="57348"/>
                </a:lnTo>
                <a:lnTo>
                  <a:pt x="16288" y="57126"/>
                </a:lnTo>
                <a:lnTo>
                  <a:pt x="19028" y="56904"/>
                </a:lnTo>
                <a:lnTo>
                  <a:pt x="21519" y="56608"/>
                </a:lnTo>
                <a:lnTo>
                  <a:pt x="22465" y="56509"/>
                </a:lnTo>
                <a:lnTo>
                  <a:pt x="23362" y="56435"/>
                </a:lnTo>
                <a:lnTo>
                  <a:pt x="24159" y="56312"/>
                </a:lnTo>
                <a:lnTo>
                  <a:pt x="24806" y="56213"/>
                </a:lnTo>
                <a:lnTo>
                  <a:pt x="25255" y="56065"/>
                </a:lnTo>
                <a:lnTo>
                  <a:pt x="25354" y="55893"/>
                </a:lnTo>
                <a:lnTo>
                  <a:pt x="25105" y="55523"/>
                </a:lnTo>
                <a:lnTo>
                  <a:pt x="24358" y="54783"/>
                </a:lnTo>
                <a:lnTo>
                  <a:pt x="23511" y="53993"/>
                </a:lnTo>
                <a:lnTo>
                  <a:pt x="22565" y="53204"/>
                </a:lnTo>
                <a:lnTo>
                  <a:pt x="20772" y="51847"/>
                </a:lnTo>
                <a:lnTo>
                  <a:pt x="18929" y="50491"/>
                </a:lnTo>
                <a:lnTo>
                  <a:pt x="15790" y="50071"/>
                </a:lnTo>
                <a:lnTo>
                  <a:pt x="12652" y="49677"/>
                </a:lnTo>
                <a:lnTo>
                  <a:pt x="11755" y="49553"/>
                </a:lnTo>
                <a:lnTo>
                  <a:pt x="10709" y="49405"/>
                </a:lnTo>
                <a:lnTo>
                  <a:pt x="9613" y="49307"/>
                </a:lnTo>
                <a:lnTo>
                  <a:pt x="8518" y="49233"/>
                </a:lnTo>
                <a:lnTo>
                  <a:pt x="7471" y="49307"/>
                </a:lnTo>
                <a:lnTo>
                  <a:pt x="6525" y="49479"/>
                </a:lnTo>
                <a:lnTo>
                  <a:pt x="5429" y="49726"/>
                </a:lnTo>
                <a:lnTo>
                  <a:pt x="4234" y="49849"/>
                </a:lnTo>
                <a:lnTo>
                  <a:pt x="3088" y="49800"/>
                </a:lnTo>
                <a:lnTo>
                  <a:pt x="1992" y="49677"/>
                </a:lnTo>
                <a:lnTo>
                  <a:pt x="1095" y="49381"/>
                </a:lnTo>
                <a:lnTo>
                  <a:pt x="597" y="49011"/>
                </a:lnTo>
                <a:lnTo>
                  <a:pt x="348" y="48493"/>
                </a:lnTo>
                <a:lnTo>
                  <a:pt x="298" y="48000"/>
                </a:lnTo>
                <a:lnTo>
                  <a:pt x="597" y="47457"/>
                </a:lnTo>
                <a:lnTo>
                  <a:pt x="1046" y="46964"/>
                </a:lnTo>
                <a:lnTo>
                  <a:pt x="1743" y="46569"/>
                </a:lnTo>
                <a:lnTo>
                  <a:pt x="2789" y="46322"/>
                </a:lnTo>
                <a:lnTo>
                  <a:pt x="3985" y="46199"/>
                </a:lnTo>
                <a:lnTo>
                  <a:pt x="5230" y="46273"/>
                </a:lnTo>
                <a:lnTo>
                  <a:pt x="6326" y="46470"/>
                </a:lnTo>
                <a:lnTo>
                  <a:pt x="7173" y="46766"/>
                </a:lnTo>
                <a:lnTo>
                  <a:pt x="7721" y="47038"/>
                </a:lnTo>
                <a:lnTo>
                  <a:pt x="8567" y="48024"/>
                </a:lnTo>
                <a:lnTo>
                  <a:pt x="9115" y="48345"/>
                </a:lnTo>
                <a:lnTo>
                  <a:pt x="9763" y="48567"/>
                </a:lnTo>
                <a:lnTo>
                  <a:pt x="10510" y="48715"/>
                </a:lnTo>
                <a:lnTo>
                  <a:pt x="11307" y="48863"/>
                </a:lnTo>
                <a:lnTo>
                  <a:pt x="14694" y="49405"/>
                </a:lnTo>
                <a:lnTo>
                  <a:pt x="18082" y="49923"/>
                </a:lnTo>
                <a:lnTo>
                  <a:pt x="17484" y="49553"/>
                </a:lnTo>
                <a:lnTo>
                  <a:pt x="16836" y="49233"/>
                </a:lnTo>
                <a:lnTo>
                  <a:pt x="16239" y="49035"/>
                </a:lnTo>
                <a:lnTo>
                  <a:pt x="15591" y="48912"/>
                </a:lnTo>
                <a:lnTo>
                  <a:pt x="14844" y="48838"/>
                </a:lnTo>
                <a:lnTo>
                  <a:pt x="14146" y="48690"/>
                </a:lnTo>
                <a:lnTo>
                  <a:pt x="13300" y="48419"/>
                </a:lnTo>
                <a:lnTo>
                  <a:pt x="12652" y="48098"/>
                </a:lnTo>
                <a:lnTo>
                  <a:pt x="12254" y="47704"/>
                </a:lnTo>
                <a:lnTo>
                  <a:pt x="12104" y="47260"/>
                </a:lnTo>
                <a:lnTo>
                  <a:pt x="12204" y="46791"/>
                </a:lnTo>
                <a:lnTo>
                  <a:pt x="12652" y="46322"/>
                </a:lnTo>
                <a:lnTo>
                  <a:pt x="12851" y="46174"/>
                </a:lnTo>
                <a:lnTo>
                  <a:pt x="13300" y="45804"/>
                </a:lnTo>
                <a:lnTo>
                  <a:pt x="13449" y="45730"/>
                </a:lnTo>
                <a:lnTo>
                  <a:pt x="13798" y="45632"/>
                </a:lnTo>
                <a:lnTo>
                  <a:pt x="14146" y="45558"/>
                </a:lnTo>
                <a:lnTo>
                  <a:pt x="14445" y="45508"/>
                </a:lnTo>
                <a:lnTo>
                  <a:pt x="15193" y="45484"/>
                </a:lnTo>
                <a:lnTo>
                  <a:pt x="15990" y="45459"/>
                </a:lnTo>
                <a:lnTo>
                  <a:pt x="17036" y="45582"/>
                </a:lnTo>
                <a:lnTo>
                  <a:pt x="17783" y="45854"/>
                </a:lnTo>
                <a:lnTo>
                  <a:pt x="18430" y="46174"/>
                </a:lnTo>
                <a:lnTo>
                  <a:pt x="18779" y="46618"/>
                </a:lnTo>
                <a:lnTo>
                  <a:pt x="19028" y="47087"/>
                </a:lnTo>
                <a:lnTo>
                  <a:pt x="19078" y="47580"/>
                </a:lnTo>
                <a:lnTo>
                  <a:pt x="18929" y="48024"/>
                </a:lnTo>
                <a:lnTo>
                  <a:pt x="18729" y="48493"/>
                </a:lnTo>
                <a:lnTo>
                  <a:pt x="18630" y="48937"/>
                </a:lnTo>
                <a:lnTo>
                  <a:pt x="19028" y="49381"/>
                </a:lnTo>
                <a:lnTo>
                  <a:pt x="19476" y="49775"/>
                </a:lnTo>
                <a:lnTo>
                  <a:pt x="19975" y="50219"/>
                </a:lnTo>
                <a:lnTo>
                  <a:pt x="22963" y="50565"/>
                </a:lnTo>
                <a:lnTo>
                  <a:pt x="25853" y="51009"/>
                </a:lnTo>
                <a:lnTo>
                  <a:pt x="26052" y="51058"/>
                </a:lnTo>
                <a:lnTo>
                  <a:pt x="26500" y="51083"/>
                </a:lnTo>
                <a:lnTo>
                  <a:pt x="26998" y="51132"/>
                </a:lnTo>
                <a:lnTo>
                  <a:pt x="27447" y="51132"/>
                </a:lnTo>
                <a:lnTo>
                  <a:pt x="27845" y="51083"/>
                </a:lnTo>
                <a:lnTo>
                  <a:pt x="27845" y="51009"/>
                </a:lnTo>
                <a:lnTo>
                  <a:pt x="25902" y="49627"/>
                </a:lnTo>
                <a:lnTo>
                  <a:pt x="23960" y="48098"/>
                </a:lnTo>
                <a:lnTo>
                  <a:pt x="21718" y="46569"/>
                </a:lnTo>
                <a:lnTo>
                  <a:pt x="21419" y="46322"/>
                </a:lnTo>
                <a:lnTo>
                  <a:pt x="21021" y="46002"/>
                </a:lnTo>
                <a:lnTo>
                  <a:pt x="20473" y="45582"/>
                </a:lnTo>
                <a:lnTo>
                  <a:pt x="19975" y="45237"/>
                </a:lnTo>
                <a:lnTo>
                  <a:pt x="19377" y="44867"/>
                </a:lnTo>
                <a:lnTo>
                  <a:pt x="18929" y="44620"/>
                </a:lnTo>
                <a:lnTo>
                  <a:pt x="18580" y="44472"/>
                </a:lnTo>
                <a:lnTo>
                  <a:pt x="17683" y="44398"/>
                </a:lnTo>
                <a:lnTo>
                  <a:pt x="16836" y="44349"/>
                </a:lnTo>
                <a:lnTo>
                  <a:pt x="15940" y="44398"/>
                </a:lnTo>
                <a:lnTo>
                  <a:pt x="15043" y="44324"/>
                </a:lnTo>
                <a:lnTo>
                  <a:pt x="14146" y="44176"/>
                </a:lnTo>
                <a:lnTo>
                  <a:pt x="13349" y="43880"/>
                </a:lnTo>
                <a:lnTo>
                  <a:pt x="12702" y="43510"/>
                </a:lnTo>
                <a:lnTo>
                  <a:pt x="12353" y="43091"/>
                </a:lnTo>
                <a:lnTo>
                  <a:pt x="12104" y="42647"/>
                </a:lnTo>
                <a:lnTo>
                  <a:pt x="12104" y="42129"/>
                </a:lnTo>
                <a:lnTo>
                  <a:pt x="12403" y="41636"/>
                </a:lnTo>
                <a:lnTo>
                  <a:pt x="12901" y="41216"/>
                </a:lnTo>
                <a:lnTo>
                  <a:pt x="13748" y="40871"/>
                </a:lnTo>
                <a:lnTo>
                  <a:pt x="14595" y="40575"/>
                </a:lnTo>
                <a:lnTo>
                  <a:pt x="15591" y="40353"/>
                </a:lnTo>
                <a:lnTo>
                  <a:pt x="16587" y="40254"/>
                </a:lnTo>
                <a:lnTo>
                  <a:pt x="17534" y="40180"/>
                </a:lnTo>
                <a:lnTo>
                  <a:pt x="18430" y="40205"/>
                </a:lnTo>
                <a:lnTo>
                  <a:pt x="19078" y="40328"/>
                </a:lnTo>
                <a:lnTo>
                  <a:pt x="20124" y="40674"/>
                </a:lnTo>
                <a:lnTo>
                  <a:pt x="20871" y="41167"/>
                </a:lnTo>
                <a:lnTo>
                  <a:pt x="21220" y="41734"/>
                </a:lnTo>
                <a:lnTo>
                  <a:pt x="21270" y="42326"/>
                </a:lnTo>
                <a:lnTo>
                  <a:pt x="21170" y="42622"/>
                </a:lnTo>
                <a:lnTo>
                  <a:pt x="20871" y="42943"/>
                </a:lnTo>
                <a:lnTo>
                  <a:pt x="20473" y="43313"/>
                </a:lnTo>
                <a:lnTo>
                  <a:pt x="20273" y="43634"/>
                </a:lnTo>
                <a:lnTo>
                  <a:pt x="20124" y="43954"/>
                </a:lnTo>
                <a:lnTo>
                  <a:pt x="20174" y="44250"/>
                </a:lnTo>
                <a:lnTo>
                  <a:pt x="20323" y="44398"/>
                </a:lnTo>
                <a:lnTo>
                  <a:pt x="20622" y="44645"/>
                </a:lnTo>
                <a:lnTo>
                  <a:pt x="21021" y="44941"/>
                </a:lnTo>
                <a:lnTo>
                  <a:pt x="21419" y="45311"/>
                </a:lnTo>
                <a:lnTo>
                  <a:pt x="21867" y="45632"/>
                </a:lnTo>
                <a:lnTo>
                  <a:pt x="22316" y="45878"/>
                </a:lnTo>
                <a:lnTo>
                  <a:pt x="22615" y="46100"/>
                </a:lnTo>
                <a:lnTo>
                  <a:pt x="22814" y="46150"/>
                </a:lnTo>
                <a:lnTo>
                  <a:pt x="23063" y="46026"/>
                </a:lnTo>
                <a:lnTo>
                  <a:pt x="23262" y="45804"/>
                </a:lnTo>
                <a:lnTo>
                  <a:pt x="23561" y="45582"/>
                </a:lnTo>
                <a:lnTo>
                  <a:pt x="23810" y="45459"/>
                </a:lnTo>
                <a:lnTo>
                  <a:pt x="24159" y="45311"/>
                </a:lnTo>
                <a:lnTo>
                  <a:pt x="24607" y="45114"/>
                </a:lnTo>
                <a:lnTo>
                  <a:pt x="25205" y="44892"/>
                </a:lnTo>
                <a:lnTo>
                  <a:pt x="25603" y="44744"/>
                </a:lnTo>
                <a:lnTo>
                  <a:pt x="26002" y="44694"/>
                </a:lnTo>
                <a:lnTo>
                  <a:pt x="26899" y="44645"/>
                </a:lnTo>
                <a:lnTo>
                  <a:pt x="27745" y="44571"/>
                </a:lnTo>
                <a:lnTo>
                  <a:pt x="28642" y="44546"/>
                </a:lnTo>
                <a:lnTo>
                  <a:pt x="29539" y="44571"/>
                </a:lnTo>
                <a:lnTo>
                  <a:pt x="29738" y="44620"/>
                </a:lnTo>
                <a:lnTo>
                  <a:pt x="30485" y="44744"/>
                </a:lnTo>
                <a:lnTo>
                  <a:pt x="30684" y="44744"/>
                </a:lnTo>
                <a:lnTo>
                  <a:pt x="30933" y="44571"/>
                </a:lnTo>
                <a:lnTo>
                  <a:pt x="30983" y="44250"/>
                </a:lnTo>
                <a:lnTo>
                  <a:pt x="31083" y="43880"/>
                </a:lnTo>
                <a:lnTo>
                  <a:pt x="31083" y="43313"/>
                </a:lnTo>
                <a:lnTo>
                  <a:pt x="31133" y="42795"/>
                </a:lnTo>
                <a:lnTo>
                  <a:pt x="31133" y="42277"/>
                </a:lnTo>
                <a:lnTo>
                  <a:pt x="30983" y="41784"/>
                </a:lnTo>
                <a:lnTo>
                  <a:pt x="30684" y="41438"/>
                </a:lnTo>
                <a:lnTo>
                  <a:pt x="30236" y="41216"/>
                </a:lnTo>
                <a:lnTo>
                  <a:pt x="29240" y="40797"/>
                </a:lnTo>
                <a:lnTo>
                  <a:pt x="28542" y="40402"/>
                </a:lnTo>
                <a:lnTo>
                  <a:pt x="28144" y="39909"/>
                </a:lnTo>
                <a:lnTo>
                  <a:pt x="28044" y="39366"/>
                </a:lnTo>
                <a:lnTo>
                  <a:pt x="28194" y="38972"/>
                </a:lnTo>
                <a:lnTo>
                  <a:pt x="28642" y="38528"/>
                </a:lnTo>
                <a:lnTo>
                  <a:pt x="29290" y="38133"/>
                </a:lnTo>
                <a:lnTo>
                  <a:pt x="30087" y="37738"/>
                </a:lnTo>
                <a:lnTo>
                  <a:pt x="31083" y="37442"/>
                </a:lnTo>
                <a:lnTo>
                  <a:pt x="32079" y="37294"/>
                </a:lnTo>
                <a:lnTo>
                  <a:pt x="33275" y="37294"/>
                </a:lnTo>
                <a:lnTo>
                  <a:pt x="34420" y="37516"/>
                </a:lnTo>
                <a:lnTo>
                  <a:pt x="35267" y="37812"/>
                </a:lnTo>
                <a:lnTo>
                  <a:pt x="35915" y="38108"/>
                </a:lnTo>
                <a:lnTo>
                  <a:pt x="36413" y="38454"/>
                </a:lnTo>
                <a:lnTo>
                  <a:pt x="36712" y="38873"/>
                </a:lnTo>
                <a:lnTo>
                  <a:pt x="36712" y="39342"/>
                </a:lnTo>
                <a:lnTo>
                  <a:pt x="36413" y="39835"/>
                </a:lnTo>
                <a:lnTo>
                  <a:pt x="35965" y="40254"/>
                </a:lnTo>
                <a:lnTo>
                  <a:pt x="35317" y="40600"/>
                </a:lnTo>
                <a:lnTo>
                  <a:pt x="34669" y="40945"/>
                </a:lnTo>
                <a:lnTo>
                  <a:pt x="33922" y="41216"/>
                </a:lnTo>
                <a:lnTo>
                  <a:pt x="33325" y="41586"/>
                </a:lnTo>
                <a:lnTo>
                  <a:pt x="32876" y="42030"/>
                </a:lnTo>
                <a:lnTo>
                  <a:pt x="32378" y="43091"/>
                </a:lnTo>
                <a:lnTo>
                  <a:pt x="32079" y="44176"/>
                </a:lnTo>
                <a:lnTo>
                  <a:pt x="31880" y="45237"/>
                </a:lnTo>
                <a:lnTo>
                  <a:pt x="31880" y="45656"/>
                </a:lnTo>
                <a:lnTo>
                  <a:pt x="32079" y="46076"/>
                </a:lnTo>
                <a:lnTo>
                  <a:pt x="32229" y="46495"/>
                </a:lnTo>
                <a:lnTo>
                  <a:pt x="32079" y="46865"/>
                </a:lnTo>
                <a:lnTo>
                  <a:pt x="31631" y="47580"/>
                </a:lnTo>
                <a:lnTo>
                  <a:pt x="31481" y="47950"/>
                </a:lnTo>
                <a:lnTo>
                  <a:pt x="31631" y="48295"/>
                </a:lnTo>
                <a:lnTo>
                  <a:pt x="32029" y="48616"/>
                </a:lnTo>
                <a:lnTo>
                  <a:pt x="32478" y="48863"/>
                </a:lnTo>
                <a:lnTo>
                  <a:pt x="32876" y="49159"/>
                </a:lnTo>
                <a:lnTo>
                  <a:pt x="33872" y="49800"/>
                </a:lnTo>
                <a:lnTo>
                  <a:pt x="34819" y="50491"/>
                </a:lnTo>
                <a:lnTo>
                  <a:pt x="37160" y="51946"/>
                </a:lnTo>
                <a:lnTo>
                  <a:pt x="39651" y="53377"/>
                </a:lnTo>
                <a:lnTo>
                  <a:pt x="39850" y="53549"/>
                </a:lnTo>
                <a:lnTo>
                  <a:pt x="40298" y="53771"/>
                </a:lnTo>
                <a:lnTo>
                  <a:pt x="40747" y="54018"/>
                </a:lnTo>
                <a:lnTo>
                  <a:pt x="41195" y="54240"/>
                </a:lnTo>
                <a:lnTo>
                  <a:pt x="41643" y="54314"/>
                </a:lnTo>
                <a:lnTo>
                  <a:pt x="41992" y="54215"/>
                </a:lnTo>
                <a:lnTo>
                  <a:pt x="42440" y="54018"/>
                </a:lnTo>
                <a:lnTo>
                  <a:pt x="42789" y="53771"/>
                </a:lnTo>
                <a:lnTo>
                  <a:pt x="43188" y="53549"/>
                </a:lnTo>
                <a:lnTo>
                  <a:pt x="43387" y="53401"/>
                </a:lnTo>
                <a:lnTo>
                  <a:pt x="44283" y="52785"/>
                </a:lnTo>
                <a:lnTo>
                  <a:pt x="44782" y="52217"/>
                </a:lnTo>
                <a:lnTo>
                  <a:pt x="45031" y="51551"/>
                </a:lnTo>
                <a:lnTo>
                  <a:pt x="44931" y="50836"/>
                </a:lnTo>
                <a:lnTo>
                  <a:pt x="44582" y="49726"/>
                </a:lnTo>
                <a:lnTo>
                  <a:pt x="44134" y="48641"/>
                </a:lnTo>
                <a:lnTo>
                  <a:pt x="43636" y="47556"/>
                </a:lnTo>
                <a:lnTo>
                  <a:pt x="42889" y="45804"/>
                </a:lnTo>
                <a:lnTo>
                  <a:pt x="42739" y="45459"/>
                </a:lnTo>
                <a:lnTo>
                  <a:pt x="42640" y="45089"/>
                </a:lnTo>
                <a:lnTo>
                  <a:pt x="42490" y="44694"/>
                </a:lnTo>
                <a:lnTo>
                  <a:pt x="42241" y="44349"/>
                </a:lnTo>
                <a:lnTo>
                  <a:pt x="41793" y="44053"/>
                </a:lnTo>
                <a:lnTo>
                  <a:pt x="41344" y="43880"/>
                </a:lnTo>
                <a:lnTo>
                  <a:pt x="40896" y="43782"/>
                </a:lnTo>
                <a:lnTo>
                  <a:pt x="40398" y="43708"/>
                </a:lnTo>
                <a:lnTo>
                  <a:pt x="39800" y="43584"/>
                </a:lnTo>
                <a:lnTo>
                  <a:pt x="38754" y="43338"/>
                </a:lnTo>
                <a:lnTo>
                  <a:pt x="38057" y="42968"/>
                </a:lnTo>
                <a:lnTo>
                  <a:pt x="37459" y="42548"/>
                </a:lnTo>
                <a:lnTo>
                  <a:pt x="37011" y="41981"/>
                </a:lnTo>
                <a:lnTo>
                  <a:pt x="37011" y="41438"/>
                </a:lnTo>
                <a:lnTo>
                  <a:pt x="37210" y="40945"/>
                </a:lnTo>
                <a:lnTo>
                  <a:pt x="37808" y="40427"/>
                </a:lnTo>
                <a:lnTo>
                  <a:pt x="38704" y="39958"/>
                </a:lnTo>
                <a:lnTo>
                  <a:pt x="39053" y="39810"/>
                </a:lnTo>
                <a:lnTo>
                  <a:pt x="39651" y="39638"/>
                </a:lnTo>
                <a:lnTo>
                  <a:pt x="40448" y="39440"/>
                </a:lnTo>
                <a:lnTo>
                  <a:pt x="41344" y="39342"/>
                </a:lnTo>
                <a:lnTo>
                  <a:pt x="42391" y="39292"/>
                </a:lnTo>
                <a:lnTo>
                  <a:pt x="43337" y="39366"/>
                </a:lnTo>
                <a:lnTo>
                  <a:pt x="44333" y="39638"/>
                </a:lnTo>
                <a:lnTo>
                  <a:pt x="45330" y="40106"/>
                </a:lnTo>
                <a:lnTo>
                  <a:pt x="46027" y="40649"/>
                </a:lnTo>
                <a:lnTo>
                  <a:pt x="46326" y="41118"/>
                </a:lnTo>
                <a:lnTo>
                  <a:pt x="46475" y="41660"/>
                </a:lnTo>
                <a:lnTo>
                  <a:pt x="46326" y="42203"/>
                </a:lnTo>
                <a:lnTo>
                  <a:pt x="45977" y="42499"/>
                </a:lnTo>
                <a:lnTo>
                  <a:pt x="45529" y="42746"/>
                </a:lnTo>
                <a:lnTo>
                  <a:pt x="45031" y="43017"/>
                </a:lnTo>
                <a:lnTo>
                  <a:pt x="44632" y="43313"/>
                </a:lnTo>
                <a:lnTo>
                  <a:pt x="44582" y="43412"/>
                </a:lnTo>
                <a:lnTo>
                  <a:pt x="44582" y="43708"/>
                </a:lnTo>
                <a:lnTo>
                  <a:pt x="44483" y="43806"/>
                </a:lnTo>
                <a:lnTo>
                  <a:pt x="44333" y="43880"/>
                </a:lnTo>
                <a:lnTo>
                  <a:pt x="44283" y="43954"/>
                </a:lnTo>
                <a:lnTo>
                  <a:pt x="43985" y="44102"/>
                </a:lnTo>
                <a:lnTo>
                  <a:pt x="43885" y="44176"/>
                </a:lnTo>
                <a:lnTo>
                  <a:pt x="43885" y="44793"/>
                </a:lnTo>
                <a:lnTo>
                  <a:pt x="44034" y="45336"/>
                </a:lnTo>
                <a:lnTo>
                  <a:pt x="44184" y="45854"/>
                </a:lnTo>
                <a:lnTo>
                  <a:pt x="44582" y="47161"/>
                </a:lnTo>
                <a:lnTo>
                  <a:pt x="45031" y="48493"/>
                </a:lnTo>
                <a:lnTo>
                  <a:pt x="45579" y="49726"/>
                </a:lnTo>
                <a:lnTo>
                  <a:pt x="45728" y="50219"/>
                </a:lnTo>
                <a:lnTo>
                  <a:pt x="45977" y="50639"/>
                </a:lnTo>
                <a:lnTo>
                  <a:pt x="46127" y="51058"/>
                </a:lnTo>
                <a:lnTo>
                  <a:pt x="46425" y="51379"/>
                </a:lnTo>
                <a:lnTo>
                  <a:pt x="46724" y="51601"/>
                </a:lnTo>
                <a:lnTo>
                  <a:pt x="47073" y="51625"/>
                </a:lnTo>
                <a:lnTo>
                  <a:pt x="47970" y="51527"/>
                </a:lnTo>
                <a:lnTo>
                  <a:pt x="48816" y="51305"/>
                </a:lnTo>
                <a:lnTo>
                  <a:pt x="49613" y="51132"/>
                </a:lnTo>
                <a:lnTo>
                  <a:pt x="51457" y="50639"/>
                </a:lnTo>
                <a:lnTo>
                  <a:pt x="53300" y="50145"/>
                </a:lnTo>
                <a:lnTo>
                  <a:pt x="56039" y="49331"/>
                </a:lnTo>
                <a:lnTo>
                  <a:pt x="58580" y="48542"/>
                </a:lnTo>
                <a:lnTo>
                  <a:pt x="59327" y="46026"/>
                </a:lnTo>
                <a:lnTo>
                  <a:pt x="61369" y="40057"/>
                </a:lnTo>
                <a:lnTo>
                  <a:pt x="63611" y="34088"/>
                </a:lnTo>
                <a:lnTo>
                  <a:pt x="63810" y="33521"/>
                </a:lnTo>
                <a:lnTo>
                  <a:pt x="64109" y="32781"/>
                </a:lnTo>
                <a:lnTo>
                  <a:pt x="64408" y="31991"/>
                </a:lnTo>
                <a:lnTo>
                  <a:pt x="64707" y="31153"/>
                </a:lnTo>
                <a:lnTo>
                  <a:pt x="64906" y="30314"/>
                </a:lnTo>
                <a:lnTo>
                  <a:pt x="65056" y="29475"/>
                </a:lnTo>
                <a:lnTo>
                  <a:pt x="65056" y="28711"/>
                </a:lnTo>
                <a:lnTo>
                  <a:pt x="65006" y="28069"/>
                </a:lnTo>
                <a:lnTo>
                  <a:pt x="64707" y="27551"/>
                </a:lnTo>
                <a:lnTo>
                  <a:pt x="64259" y="27033"/>
                </a:lnTo>
                <a:lnTo>
                  <a:pt x="63711" y="26565"/>
                </a:lnTo>
                <a:lnTo>
                  <a:pt x="63163" y="26145"/>
                </a:lnTo>
                <a:lnTo>
                  <a:pt x="62465" y="25775"/>
                </a:lnTo>
                <a:lnTo>
                  <a:pt x="61618" y="25479"/>
                </a:lnTo>
                <a:lnTo>
                  <a:pt x="60572" y="25257"/>
                </a:lnTo>
                <a:lnTo>
                  <a:pt x="59028" y="25035"/>
                </a:lnTo>
                <a:lnTo>
                  <a:pt x="57484" y="24764"/>
                </a:lnTo>
                <a:lnTo>
                  <a:pt x="57036" y="24690"/>
                </a:lnTo>
                <a:lnTo>
                  <a:pt x="56239" y="24616"/>
                </a:lnTo>
                <a:lnTo>
                  <a:pt x="55093" y="24468"/>
                </a:lnTo>
                <a:lnTo>
                  <a:pt x="53698" y="24320"/>
                </a:lnTo>
                <a:lnTo>
                  <a:pt x="52054" y="24172"/>
                </a:lnTo>
                <a:lnTo>
                  <a:pt x="50211" y="24000"/>
                </a:lnTo>
                <a:lnTo>
                  <a:pt x="48318" y="23802"/>
                </a:lnTo>
                <a:lnTo>
                  <a:pt x="46326" y="23630"/>
                </a:lnTo>
                <a:lnTo>
                  <a:pt x="42490" y="23260"/>
                </a:lnTo>
                <a:lnTo>
                  <a:pt x="40697" y="23087"/>
                </a:lnTo>
                <a:lnTo>
                  <a:pt x="39053" y="22939"/>
                </a:lnTo>
                <a:lnTo>
                  <a:pt x="37658" y="22791"/>
                </a:lnTo>
                <a:lnTo>
                  <a:pt x="36513" y="22692"/>
                </a:lnTo>
                <a:lnTo>
                  <a:pt x="35666" y="22618"/>
                </a:lnTo>
                <a:lnTo>
                  <a:pt x="35267" y="22569"/>
                </a:lnTo>
                <a:lnTo>
                  <a:pt x="33773" y="22396"/>
                </a:lnTo>
                <a:lnTo>
                  <a:pt x="32378" y="22100"/>
                </a:lnTo>
                <a:lnTo>
                  <a:pt x="30933" y="21854"/>
                </a:lnTo>
                <a:lnTo>
                  <a:pt x="29090" y="21434"/>
                </a:lnTo>
                <a:lnTo>
                  <a:pt x="27247" y="20867"/>
                </a:lnTo>
                <a:lnTo>
                  <a:pt x="25554" y="20201"/>
                </a:lnTo>
                <a:lnTo>
                  <a:pt x="24059" y="19510"/>
                </a:lnTo>
                <a:lnTo>
                  <a:pt x="22565" y="18746"/>
                </a:lnTo>
                <a:lnTo>
                  <a:pt x="20921" y="18030"/>
                </a:lnTo>
                <a:lnTo>
                  <a:pt x="19227" y="17340"/>
                </a:lnTo>
                <a:lnTo>
                  <a:pt x="17384" y="16748"/>
                </a:lnTo>
                <a:lnTo>
                  <a:pt x="15491" y="16180"/>
                </a:lnTo>
                <a:lnTo>
                  <a:pt x="13648" y="15514"/>
                </a:lnTo>
                <a:lnTo>
                  <a:pt x="13748" y="15440"/>
                </a:lnTo>
                <a:lnTo>
                  <a:pt x="14097" y="15292"/>
                </a:lnTo>
                <a:lnTo>
                  <a:pt x="14744" y="15120"/>
                </a:lnTo>
                <a:lnTo>
                  <a:pt x="15591" y="14898"/>
                </a:lnTo>
                <a:lnTo>
                  <a:pt x="16537" y="14676"/>
                </a:lnTo>
                <a:lnTo>
                  <a:pt x="18729" y="14306"/>
                </a:lnTo>
                <a:lnTo>
                  <a:pt x="19875" y="14207"/>
                </a:lnTo>
                <a:lnTo>
                  <a:pt x="21021" y="14182"/>
                </a:lnTo>
                <a:lnTo>
                  <a:pt x="22415" y="14207"/>
                </a:lnTo>
                <a:lnTo>
                  <a:pt x="24009" y="14281"/>
                </a:lnTo>
                <a:lnTo>
                  <a:pt x="25703" y="14380"/>
                </a:lnTo>
                <a:lnTo>
                  <a:pt x="27447" y="14503"/>
                </a:lnTo>
                <a:lnTo>
                  <a:pt x="29240" y="14651"/>
                </a:lnTo>
                <a:lnTo>
                  <a:pt x="30784" y="14799"/>
                </a:lnTo>
                <a:lnTo>
                  <a:pt x="32179" y="14922"/>
                </a:lnTo>
                <a:lnTo>
                  <a:pt x="33275" y="15070"/>
                </a:lnTo>
                <a:lnTo>
                  <a:pt x="34819" y="15366"/>
                </a:lnTo>
                <a:lnTo>
                  <a:pt x="36562" y="15761"/>
                </a:lnTo>
                <a:lnTo>
                  <a:pt x="38455" y="16254"/>
                </a:lnTo>
                <a:lnTo>
                  <a:pt x="40448" y="16822"/>
                </a:lnTo>
                <a:lnTo>
                  <a:pt x="42490" y="17488"/>
                </a:lnTo>
                <a:lnTo>
                  <a:pt x="44732" y="18203"/>
                </a:lnTo>
                <a:lnTo>
                  <a:pt x="49115" y="19732"/>
                </a:lnTo>
                <a:lnTo>
                  <a:pt x="53399" y="21336"/>
                </a:lnTo>
                <a:lnTo>
                  <a:pt x="55442" y="22125"/>
                </a:lnTo>
                <a:lnTo>
                  <a:pt x="57434" y="22890"/>
                </a:lnTo>
                <a:lnTo>
                  <a:pt x="59277" y="23630"/>
                </a:lnTo>
                <a:lnTo>
                  <a:pt x="60871" y="24271"/>
                </a:lnTo>
                <a:lnTo>
                  <a:pt x="62415" y="24887"/>
                </a:lnTo>
                <a:lnTo>
                  <a:pt x="63661" y="25405"/>
                </a:lnTo>
                <a:lnTo>
                  <a:pt x="64707" y="25849"/>
                </a:lnTo>
                <a:lnTo>
                  <a:pt x="65404" y="26170"/>
                </a:lnTo>
                <a:lnTo>
                  <a:pt x="64757" y="25381"/>
                </a:lnTo>
                <a:lnTo>
                  <a:pt x="63960" y="24690"/>
                </a:lnTo>
                <a:lnTo>
                  <a:pt x="63163" y="23950"/>
                </a:lnTo>
                <a:lnTo>
                  <a:pt x="62117" y="23260"/>
                </a:lnTo>
                <a:lnTo>
                  <a:pt x="60821" y="22643"/>
                </a:lnTo>
                <a:lnTo>
                  <a:pt x="59178" y="22051"/>
                </a:lnTo>
                <a:lnTo>
                  <a:pt x="57434" y="21484"/>
                </a:lnTo>
                <a:lnTo>
                  <a:pt x="55591" y="20892"/>
                </a:lnTo>
                <a:lnTo>
                  <a:pt x="53897" y="20349"/>
                </a:lnTo>
                <a:lnTo>
                  <a:pt x="52303" y="19806"/>
                </a:lnTo>
                <a:lnTo>
                  <a:pt x="51008" y="19264"/>
                </a:lnTo>
                <a:lnTo>
                  <a:pt x="49115" y="18277"/>
                </a:lnTo>
                <a:lnTo>
                  <a:pt x="47422" y="17414"/>
                </a:lnTo>
                <a:lnTo>
                  <a:pt x="46027" y="16600"/>
                </a:lnTo>
                <a:lnTo>
                  <a:pt x="44881" y="15909"/>
                </a:lnTo>
                <a:lnTo>
                  <a:pt x="43835" y="15268"/>
                </a:lnTo>
                <a:lnTo>
                  <a:pt x="42938" y="14651"/>
                </a:lnTo>
                <a:lnTo>
                  <a:pt x="42241" y="14059"/>
                </a:lnTo>
                <a:lnTo>
                  <a:pt x="41494" y="13516"/>
                </a:lnTo>
                <a:lnTo>
                  <a:pt x="40149" y="12431"/>
                </a:lnTo>
                <a:lnTo>
                  <a:pt x="38704" y="11272"/>
                </a:lnTo>
                <a:lnTo>
                  <a:pt x="37808" y="10655"/>
                </a:lnTo>
                <a:lnTo>
                  <a:pt x="36811" y="9965"/>
                </a:lnTo>
                <a:lnTo>
                  <a:pt x="35466" y="9225"/>
                </a:lnTo>
                <a:lnTo>
                  <a:pt x="34072" y="8608"/>
                </a:lnTo>
                <a:lnTo>
                  <a:pt x="32677" y="8139"/>
                </a:lnTo>
                <a:lnTo>
                  <a:pt x="31282" y="7745"/>
                </a:lnTo>
                <a:lnTo>
                  <a:pt x="29887" y="7375"/>
                </a:lnTo>
                <a:lnTo>
                  <a:pt x="29788" y="7301"/>
                </a:lnTo>
                <a:lnTo>
                  <a:pt x="30037" y="7153"/>
                </a:lnTo>
                <a:lnTo>
                  <a:pt x="30684" y="7054"/>
                </a:lnTo>
                <a:lnTo>
                  <a:pt x="31481" y="6906"/>
                </a:lnTo>
                <a:lnTo>
                  <a:pt x="32528" y="6758"/>
                </a:lnTo>
                <a:lnTo>
                  <a:pt x="33623" y="6610"/>
                </a:lnTo>
                <a:lnTo>
                  <a:pt x="35666" y="6314"/>
                </a:lnTo>
                <a:lnTo>
                  <a:pt x="36562" y="6215"/>
                </a:lnTo>
                <a:lnTo>
                  <a:pt x="37210" y="6141"/>
                </a:lnTo>
                <a:lnTo>
                  <a:pt x="39950" y="5944"/>
                </a:lnTo>
                <a:lnTo>
                  <a:pt x="42590" y="5993"/>
                </a:lnTo>
                <a:lnTo>
                  <a:pt x="45180" y="6289"/>
                </a:lnTo>
                <a:lnTo>
                  <a:pt x="47721" y="6832"/>
                </a:lnTo>
                <a:lnTo>
                  <a:pt x="50161" y="7547"/>
                </a:lnTo>
                <a:lnTo>
                  <a:pt x="52503" y="8460"/>
                </a:lnTo>
                <a:lnTo>
                  <a:pt x="54694" y="9545"/>
                </a:lnTo>
                <a:lnTo>
                  <a:pt x="56687" y="10828"/>
                </a:lnTo>
                <a:lnTo>
                  <a:pt x="58381" y="12160"/>
                </a:lnTo>
                <a:lnTo>
                  <a:pt x="59925" y="13615"/>
                </a:lnTo>
                <a:lnTo>
                  <a:pt x="61320" y="15268"/>
                </a:lnTo>
                <a:lnTo>
                  <a:pt x="62465" y="16970"/>
                </a:lnTo>
                <a:lnTo>
                  <a:pt x="63511" y="18721"/>
                </a:lnTo>
                <a:lnTo>
                  <a:pt x="64308" y="20571"/>
                </a:lnTo>
                <a:lnTo>
                  <a:pt x="65056" y="22544"/>
                </a:lnTo>
                <a:lnTo>
                  <a:pt x="65504" y="24542"/>
                </a:lnTo>
                <a:lnTo>
                  <a:pt x="65703" y="25085"/>
                </a:lnTo>
                <a:lnTo>
                  <a:pt x="66151" y="25775"/>
                </a:lnTo>
                <a:lnTo>
                  <a:pt x="66251" y="25233"/>
                </a:lnTo>
                <a:lnTo>
                  <a:pt x="66400" y="24567"/>
                </a:lnTo>
                <a:lnTo>
                  <a:pt x="66550" y="23876"/>
                </a:lnTo>
                <a:lnTo>
                  <a:pt x="66799" y="22421"/>
                </a:lnTo>
                <a:lnTo>
                  <a:pt x="66899" y="21780"/>
                </a:lnTo>
                <a:lnTo>
                  <a:pt x="66948" y="21237"/>
                </a:lnTo>
                <a:lnTo>
                  <a:pt x="67048" y="20793"/>
                </a:lnTo>
                <a:lnTo>
                  <a:pt x="67048" y="20201"/>
                </a:lnTo>
                <a:lnTo>
                  <a:pt x="67198" y="19708"/>
                </a:lnTo>
                <a:lnTo>
                  <a:pt x="67496" y="19042"/>
                </a:lnTo>
                <a:lnTo>
                  <a:pt x="67795" y="18252"/>
                </a:lnTo>
                <a:lnTo>
                  <a:pt x="68194" y="17340"/>
                </a:lnTo>
                <a:lnTo>
                  <a:pt x="68642" y="16328"/>
                </a:lnTo>
                <a:lnTo>
                  <a:pt x="69240" y="15218"/>
                </a:lnTo>
                <a:lnTo>
                  <a:pt x="69738" y="14133"/>
                </a:lnTo>
                <a:lnTo>
                  <a:pt x="70336" y="12974"/>
                </a:lnTo>
                <a:lnTo>
                  <a:pt x="70983" y="11839"/>
                </a:lnTo>
                <a:lnTo>
                  <a:pt x="71581" y="10705"/>
                </a:lnTo>
                <a:lnTo>
                  <a:pt x="72229" y="9669"/>
                </a:lnTo>
                <a:lnTo>
                  <a:pt x="72826" y="8633"/>
                </a:lnTo>
                <a:lnTo>
                  <a:pt x="73424" y="7745"/>
                </a:lnTo>
                <a:lnTo>
                  <a:pt x="73922" y="6931"/>
                </a:lnTo>
                <a:lnTo>
                  <a:pt x="74470" y="6289"/>
                </a:lnTo>
                <a:lnTo>
                  <a:pt x="74819" y="5796"/>
                </a:lnTo>
                <a:lnTo>
                  <a:pt x="75168" y="5475"/>
                </a:lnTo>
                <a:lnTo>
                  <a:pt x="76562" y="4612"/>
                </a:lnTo>
                <a:lnTo>
                  <a:pt x="77957" y="3921"/>
                </a:lnTo>
                <a:lnTo>
                  <a:pt x="79452" y="3255"/>
                </a:lnTo>
                <a:lnTo>
                  <a:pt x="80896" y="2688"/>
                </a:lnTo>
                <a:lnTo>
                  <a:pt x="82839" y="1997"/>
                </a:lnTo>
                <a:lnTo>
                  <a:pt x="84881" y="1405"/>
                </a:lnTo>
                <a:lnTo>
                  <a:pt x="87023" y="937"/>
                </a:lnTo>
                <a:lnTo>
                  <a:pt x="87621" y="813"/>
                </a:lnTo>
                <a:lnTo>
                  <a:pt x="88418" y="690"/>
                </a:lnTo>
                <a:lnTo>
                  <a:pt x="90460" y="320"/>
                </a:lnTo>
                <a:lnTo>
                  <a:pt x="91407" y="123"/>
                </a:lnTo>
                <a:lnTo>
                  <a:pt x="92204" y="24"/>
                </a:lnTo>
                <a:lnTo>
                  <a:pt x="92752" y="0"/>
                </a:lnTo>
                <a:close/>
              </a:path>
            </a:pathLst>
          </a:custGeom>
          <a:solidFill>
            <a:schemeClr val="lt1">
              <a:alpha val="24705"/>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23" name="Google Shape;23;p3"/>
          <p:cNvSpPr txBox="1">
            <a:spLocks noGrp="1"/>
          </p:cNvSpPr>
          <p:nvPr>
            <p:ph type="dt" idx="10"/>
          </p:nvPr>
        </p:nvSpPr>
        <p:spPr>
          <a:xfrm>
            <a:off x="276225" y="4822031"/>
            <a:ext cx="2133600" cy="21907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050" b="1">
                <a:solidFill>
                  <a:schemeClr val="dk2"/>
                </a:solidFill>
                <a:latin typeface="Candara"/>
                <a:ea typeface="Candara"/>
                <a:cs typeface="Candara"/>
                <a:sym typeface="Candara"/>
              </a:defRPr>
            </a:lvl1pPr>
            <a:lvl2pPr marL="457200" marR="0" lvl="1"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2pPr>
            <a:lvl3pPr marL="914400" marR="0" lvl="2"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3pPr>
            <a:lvl4pPr marL="1371600" marR="0" lvl="3"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4pPr>
            <a:lvl5pPr marL="1828800" marR="0" lvl="4"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5pPr>
            <a:lvl6pPr marL="2286000" marR="0" lvl="5"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6pPr>
            <a:lvl7pPr marL="2743200" marR="0" lvl="6"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7pPr>
            <a:lvl8pPr marL="3200400" marR="0" lvl="7"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8pPr>
            <a:lvl9pPr marL="3657600" marR="0" lvl="8"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9pPr>
          </a:lstStyle>
          <a:p>
            <a:endParaRPr/>
          </a:p>
        </p:txBody>
      </p:sp>
      <p:sp>
        <p:nvSpPr>
          <p:cNvPr id="24" name="Google Shape;24;p3"/>
          <p:cNvSpPr txBox="1">
            <a:spLocks noGrp="1"/>
          </p:cNvSpPr>
          <p:nvPr>
            <p:ph type="ftr" idx="11"/>
          </p:nvPr>
        </p:nvSpPr>
        <p:spPr>
          <a:xfrm>
            <a:off x="3743325" y="4822031"/>
            <a:ext cx="4086225" cy="21907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050" b="1">
                <a:solidFill>
                  <a:schemeClr val="dk2"/>
                </a:solidFill>
                <a:latin typeface="Candara"/>
                <a:ea typeface="Candara"/>
                <a:cs typeface="Candara"/>
                <a:sym typeface="Candara"/>
              </a:defRPr>
            </a:lvl1pPr>
            <a:lvl2pPr marL="457200" marR="0" lvl="1"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2pPr>
            <a:lvl3pPr marL="914400" marR="0" lvl="2"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3pPr>
            <a:lvl4pPr marL="1371600" marR="0" lvl="3"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4pPr>
            <a:lvl5pPr marL="1828800" marR="0" lvl="4"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5pPr>
            <a:lvl6pPr marL="2286000" marR="0" lvl="5"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6pPr>
            <a:lvl7pPr marL="2743200" marR="0" lvl="6"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7pPr>
            <a:lvl8pPr marL="3200400" marR="0" lvl="7"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8pPr>
            <a:lvl9pPr marL="3657600" marR="0" lvl="8"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9pPr>
          </a:lstStyle>
          <a:p>
            <a:endParaRPr/>
          </a:p>
        </p:txBody>
      </p:sp>
      <p:sp>
        <p:nvSpPr>
          <p:cNvPr id="25" name="Google Shape;25;p3"/>
          <p:cNvSpPr txBox="1">
            <a:spLocks noGrp="1"/>
          </p:cNvSpPr>
          <p:nvPr>
            <p:ph type="sldNum" idx="12"/>
          </p:nvPr>
        </p:nvSpPr>
        <p:spPr>
          <a:xfrm>
            <a:off x="7991475" y="4822031"/>
            <a:ext cx="876300" cy="21907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a:solidFill>
                  <a:schemeClr val="dk2"/>
                </a:solidFill>
                <a:latin typeface="Candara"/>
                <a:ea typeface="Candara"/>
                <a:cs typeface="Candara"/>
                <a:sym typeface="Candara"/>
              </a:defRPr>
            </a:lvl1pPr>
            <a:lvl2pPr marL="0" marR="0" lvl="1" indent="0" algn="r" rtl="0">
              <a:spcBef>
                <a:spcPts val="0"/>
              </a:spcBef>
              <a:buNone/>
              <a:defRPr sz="1600" b="1">
                <a:solidFill>
                  <a:schemeClr val="dk2"/>
                </a:solidFill>
                <a:latin typeface="Candara"/>
                <a:ea typeface="Candara"/>
                <a:cs typeface="Candara"/>
                <a:sym typeface="Candara"/>
              </a:defRPr>
            </a:lvl2pPr>
            <a:lvl3pPr marL="0" marR="0" lvl="2" indent="0" algn="r" rtl="0">
              <a:spcBef>
                <a:spcPts val="0"/>
              </a:spcBef>
              <a:buNone/>
              <a:defRPr sz="1600" b="1">
                <a:solidFill>
                  <a:schemeClr val="dk2"/>
                </a:solidFill>
                <a:latin typeface="Candara"/>
                <a:ea typeface="Candara"/>
                <a:cs typeface="Candara"/>
                <a:sym typeface="Candara"/>
              </a:defRPr>
            </a:lvl3pPr>
            <a:lvl4pPr marL="0" marR="0" lvl="3" indent="0" algn="r" rtl="0">
              <a:spcBef>
                <a:spcPts val="0"/>
              </a:spcBef>
              <a:buNone/>
              <a:defRPr sz="1600" b="1">
                <a:solidFill>
                  <a:schemeClr val="dk2"/>
                </a:solidFill>
                <a:latin typeface="Candara"/>
                <a:ea typeface="Candara"/>
                <a:cs typeface="Candara"/>
                <a:sym typeface="Candara"/>
              </a:defRPr>
            </a:lvl4pPr>
            <a:lvl5pPr marL="0" marR="0" lvl="4" indent="0" algn="r" rtl="0">
              <a:spcBef>
                <a:spcPts val="0"/>
              </a:spcBef>
              <a:buNone/>
              <a:defRPr sz="1600" b="1">
                <a:solidFill>
                  <a:schemeClr val="dk2"/>
                </a:solidFill>
                <a:latin typeface="Candara"/>
                <a:ea typeface="Candara"/>
                <a:cs typeface="Candara"/>
                <a:sym typeface="Candara"/>
              </a:defRPr>
            </a:lvl5pPr>
            <a:lvl6pPr marL="0" marR="0" lvl="5" indent="0" algn="r" rtl="0">
              <a:spcBef>
                <a:spcPts val="0"/>
              </a:spcBef>
              <a:buNone/>
              <a:defRPr sz="1600" b="1">
                <a:solidFill>
                  <a:schemeClr val="dk2"/>
                </a:solidFill>
                <a:latin typeface="Candara"/>
                <a:ea typeface="Candara"/>
                <a:cs typeface="Candara"/>
                <a:sym typeface="Candara"/>
              </a:defRPr>
            </a:lvl6pPr>
            <a:lvl7pPr marL="0" marR="0" lvl="6" indent="0" algn="r" rtl="0">
              <a:spcBef>
                <a:spcPts val="0"/>
              </a:spcBef>
              <a:buNone/>
              <a:defRPr sz="1600" b="1">
                <a:solidFill>
                  <a:schemeClr val="dk2"/>
                </a:solidFill>
                <a:latin typeface="Candara"/>
                <a:ea typeface="Candara"/>
                <a:cs typeface="Candara"/>
                <a:sym typeface="Candara"/>
              </a:defRPr>
            </a:lvl7pPr>
            <a:lvl8pPr marL="0" marR="0" lvl="7" indent="0" algn="r" rtl="0">
              <a:spcBef>
                <a:spcPts val="0"/>
              </a:spcBef>
              <a:buNone/>
              <a:defRPr sz="1600" b="1">
                <a:solidFill>
                  <a:schemeClr val="dk2"/>
                </a:solidFill>
                <a:latin typeface="Candara"/>
                <a:ea typeface="Candara"/>
                <a:cs typeface="Candara"/>
                <a:sym typeface="Candara"/>
              </a:defRPr>
            </a:lvl8pPr>
            <a:lvl9pPr marL="0" marR="0" lvl="8" indent="0" algn="r" rtl="0">
              <a:spcBef>
                <a:spcPts val="0"/>
              </a:spcBef>
              <a:buNone/>
              <a:defRPr sz="1600" b="1">
                <a:solidFill>
                  <a:schemeClr val="dk2"/>
                </a:solidFill>
                <a:latin typeface="Candara"/>
                <a:ea typeface="Candara"/>
                <a:cs typeface="Candara"/>
                <a:sym typeface="Candara"/>
              </a:defRPr>
            </a:lvl9pPr>
          </a:lstStyle>
          <a:p>
            <a:pPr marL="0" lvl="0" indent="0" algn="r" rtl="0">
              <a:spcBef>
                <a:spcPts val="0"/>
              </a:spcBef>
              <a:spcAft>
                <a:spcPts val="0"/>
              </a:spcAft>
              <a:buNone/>
            </a:pPr>
            <a:fld id="{00000000-1234-1234-1234-123412341234}" type="slidenum">
              <a:rPr lang="en-US"/>
              <a:t>‹#›</a:t>
            </a:fld>
            <a:endParaRPr/>
          </a:p>
        </p:txBody>
      </p:sp>
      <p:sp>
        <p:nvSpPr>
          <p:cNvPr id="26" name="Google Shape;26;p3"/>
          <p:cNvSpPr txBox="1">
            <a:spLocks noGrp="1"/>
          </p:cNvSpPr>
          <p:nvPr>
            <p:ph type="title"/>
          </p:nvPr>
        </p:nvSpPr>
        <p:spPr>
          <a:xfrm>
            <a:off x="276225" y="171450"/>
            <a:ext cx="8591550" cy="800101"/>
          </a:xfrm>
          <a:prstGeom prst="rect">
            <a:avLst/>
          </a:prstGeom>
          <a:noFill/>
          <a:ln>
            <a:noFill/>
          </a:ln>
        </p:spPr>
        <p:txBody>
          <a:bodyPr spcFirstLastPara="1" wrap="square" lIns="91425" tIns="91425" rIns="91425" bIns="91425" anchor="b" anchorCtr="0"/>
          <a:lstStyle>
            <a:lvl1pPr marL="0" marR="0" lvl="0" indent="0" algn="l" rtl="0">
              <a:spcBef>
                <a:spcPts val="400"/>
              </a:spcBef>
              <a:spcAft>
                <a:spcPts val="0"/>
              </a:spcAft>
              <a:buClr>
                <a:schemeClr val="dk2"/>
              </a:buClr>
              <a:buSzPts val="1400"/>
              <a:buFont typeface="Candara"/>
              <a:buNone/>
              <a:defRPr sz="3600" b="0" i="0" u="none" strike="noStrike" cap="none">
                <a:solidFill>
                  <a:schemeClr val="dk2"/>
                </a:solidFill>
                <a:latin typeface="Candara"/>
                <a:ea typeface="Candara"/>
                <a:cs typeface="Candara"/>
                <a:sym typeface="Candara"/>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7" name="Google Shape;27;p3"/>
          <p:cNvSpPr txBox="1">
            <a:spLocks noGrp="1"/>
          </p:cNvSpPr>
          <p:nvPr>
            <p:ph type="body" idx="1"/>
          </p:nvPr>
        </p:nvSpPr>
        <p:spPr>
          <a:xfrm>
            <a:off x="274320" y="973836"/>
            <a:ext cx="8595360" cy="3703320"/>
          </a:xfrm>
          <a:prstGeom prst="rect">
            <a:avLst/>
          </a:prstGeom>
          <a:noFill/>
          <a:ln>
            <a:noFill/>
          </a:ln>
        </p:spPr>
        <p:txBody>
          <a:bodyPr spcFirstLastPara="1" wrap="square" lIns="91425" tIns="91425" rIns="91425" bIns="91425" anchor="t" anchorCtr="0"/>
          <a:lstStyle>
            <a:lvl1pPr marL="457200" marR="0" lvl="0" indent="-368300" algn="l" rtl="0">
              <a:spcBef>
                <a:spcPts val="600"/>
              </a:spcBef>
              <a:spcAft>
                <a:spcPts val="0"/>
              </a:spcAft>
              <a:buClr>
                <a:schemeClr val="accent1"/>
              </a:buClr>
              <a:buSzPts val="2200"/>
              <a:buFont typeface="Arial"/>
              <a:buChar char="•"/>
              <a:defRPr sz="2200" b="0" i="0" u="none" strike="noStrike" cap="none">
                <a:solidFill>
                  <a:schemeClr val="dk2"/>
                </a:solidFill>
                <a:latin typeface="Candara"/>
                <a:ea typeface="Candara"/>
                <a:cs typeface="Candara"/>
                <a:sym typeface="Candara"/>
              </a:defRPr>
            </a:lvl1pPr>
            <a:lvl2pPr marL="914400" marR="0" lvl="1" indent="-355600" algn="l" rtl="0">
              <a:spcBef>
                <a:spcPts val="600"/>
              </a:spcBef>
              <a:spcAft>
                <a:spcPts val="0"/>
              </a:spcAft>
              <a:buClr>
                <a:schemeClr val="accent1"/>
              </a:buClr>
              <a:buSzPts val="2000"/>
              <a:buFont typeface="Arial"/>
              <a:buChar char="•"/>
              <a:defRPr sz="2000" b="0" i="0" u="none" strike="noStrike" cap="none">
                <a:solidFill>
                  <a:schemeClr val="dk2"/>
                </a:solidFill>
                <a:latin typeface="Candara"/>
                <a:ea typeface="Candara"/>
                <a:cs typeface="Candara"/>
                <a:sym typeface="Candara"/>
              </a:defRPr>
            </a:lvl2pPr>
            <a:lvl3pPr marL="1371600" marR="0" lvl="2" indent="-342900" algn="l" rtl="0">
              <a:spcBef>
                <a:spcPts val="600"/>
              </a:spcBef>
              <a:spcAft>
                <a:spcPts val="0"/>
              </a:spcAft>
              <a:buClr>
                <a:schemeClr val="accent1"/>
              </a:buClr>
              <a:buSzPts val="1800"/>
              <a:buFont typeface="Arial"/>
              <a:buChar char="•"/>
              <a:defRPr sz="1800" b="0" i="0" u="none" strike="noStrike" cap="none">
                <a:solidFill>
                  <a:schemeClr val="dk2"/>
                </a:solidFill>
                <a:latin typeface="Candara"/>
                <a:ea typeface="Candara"/>
                <a:cs typeface="Candara"/>
                <a:sym typeface="Candara"/>
              </a:defRPr>
            </a:lvl3pPr>
            <a:lvl4pPr marL="1828800" marR="0" lvl="3" indent="-330200" algn="l" rtl="0">
              <a:spcBef>
                <a:spcPts val="600"/>
              </a:spcBef>
              <a:spcAft>
                <a:spcPts val="0"/>
              </a:spcAft>
              <a:buClr>
                <a:schemeClr val="accent1"/>
              </a:buClr>
              <a:buSzPts val="1600"/>
              <a:buFont typeface="Arial"/>
              <a:buChar char="•"/>
              <a:defRPr sz="1600" b="0" i="0" u="none" strike="noStrike" cap="none">
                <a:solidFill>
                  <a:schemeClr val="dk2"/>
                </a:solidFill>
                <a:latin typeface="Candara"/>
                <a:ea typeface="Candara"/>
                <a:cs typeface="Candara"/>
                <a:sym typeface="Candara"/>
              </a:defRPr>
            </a:lvl4pPr>
            <a:lvl5pPr marL="2286000" marR="0" lvl="4" indent="-330200" algn="l" rtl="0">
              <a:spcBef>
                <a:spcPts val="600"/>
              </a:spcBef>
              <a:spcAft>
                <a:spcPts val="0"/>
              </a:spcAft>
              <a:buClr>
                <a:schemeClr val="accent1"/>
              </a:buClr>
              <a:buSzPts val="1600"/>
              <a:buFont typeface="Arial"/>
              <a:buChar char="•"/>
              <a:defRPr sz="1600" b="0" i="0" u="none" strike="noStrike" cap="none">
                <a:solidFill>
                  <a:schemeClr val="dk2"/>
                </a:solidFill>
                <a:latin typeface="Candara"/>
                <a:ea typeface="Candara"/>
                <a:cs typeface="Candara"/>
                <a:sym typeface="Candara"/>
              </a:defRPr>
            </a:lvl5pPr>
            <a:lvl6pPr marL="2743200" marR="0" lvl="5" indent="-317500" algn="l" rtl="0">
              <a:spcBef>
                <a:spcPts val="280"/>
              </a:spcBef>
              <a:spcAft>
                <a:spcPts val="0"/>
              </a:spcAft>
              <a:buClr>
                <a:schemeClr val="accent1"/>
              </a:buClr>
              <a:buSzPts val="1400"/>
              <a:buFont typeface="Arial"/>
              <a:buChar char="•"/>
              <a:defRPr sz="1400" b="0" i="0" u="none" strike="noStrike" cap="none">
                <a:solidFill>
                  <a:schemeClr val="dk2"/>
                </a:solidFill>
                <a:latin typeface="Candara"/>
                <a:ea typeface="Candara"/>
                <a:cs typeface="Candara"/>
                <a:sym typeface="Candara"/>
              </a:defRPr>
            </a:lvl6pPr>
            <a:lvl7pPr marL="3200400" marR="0" lvl="6" indent="-317500" algn="l" rtl="0">
              <a:spcBef>
                <a:spcPts val="280"/>
              </a:spcBef>
              <a:spcAft>
                <a:spcPts val="0"/>
              </a:spcAft>
              <a:buClr>
                <a:schemeClr val="accent1"/>
              </a:buClr>
              <a:buSzPts val="1400"/>
              <a:buFont typeface="Arial"/>
              <a:buChar char="•"/>
              <a:defRPr sz="1400" b="0" i="0" u="none" strike="noStrike" cap="none">
                <a:solidFill>
                  <a:schemeClr val="dk2"/>
                </a:solidFill>
                <a:latin typeface="Candara"/>
                <a:ea typeface="Candara"/>
                <a:cs typeface="Candara"/>
                <a:sym typeface="Candara"/>
              </a:defRPr>
            </a:lvl7pPr>
            <a:lvl8pPr marL="3657600" marR="0" lvl="7" indent="-317500" algn="l" rtl="0">
              <a:spcBef>
                <a:spcPts val="280"/>
              </a:spcBef>
              <a:spcAft>
                <a:spcPts val="0"/>
              </a:spcAft>
              <a:buClr>
                <a:schemeClr val="accent1"/>
              </a:buClr>
              <a:buSzPts val="1400"/>
              <a:buFont typeface="Arial"/>
              <a:buChar char="•"/>
              <a:defRPr sz="1400" b="0" i="0" u="none" strike="noStrike" cap="none">
                <a:solidFill>
                  <a:schemeClr val="dk2"/>
                </a:solidFill>
                <a:latin typeface="Candara"/>
                <a:ea typeface="Candara"/>
                <a:cs typeface="Candara"/>
                <a:sym typeface="Candara"/>
              </a:defRPr>
            </a:lvl8pPr>
            <a:lvl9pPr marL="4114800" marR="0" lvl="8" indent="-317500" algn="l" rtl="0">
              <a:spcBef>
                <a:spcPts val="280"/>
              </a:spcBef>
              <a:spcAft>
                <a:spcPts val="0"/>
              </a:spcAft>
              <a:buClr>
                <a:schemeClr val="accent1"/>
              </a:buClr>
              <a:buSzPts val="1400"/>
              <a:buFont typeface="Arial"/>
              <a:buChar char="•"/>
              <a:defRPr sz="1400" b="0" i="0" u="none" strike="noStrike" cap="none">
                <a:solidFill>
                  <a:schemeClr val="dk2"/>
                </a:solidFill>
                <a:latin typeface="Candara"/>
                <a:ea typeface="Candara"/>
                <a:cs typeface="Candara"/>
                <a:sym typeface="Candara"/>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
        <p:cNvGrpSpPr/>
        <p:nvPr/>
      </p:nvGrpSpPr>
      <p:grpSpPr>
        <a:xfrm>
          <a:off x="0" y="0"/>
          <a:ext cx="0" cy="0"/>
          <a:chOff x="0" y="0"/>
          <a:chExt cx="0" cy="0"/>
        </a:xfrm>
      </p:grpSpPr>
      <p:sp>
        <p:nvSpPr>
          <p:cNvPr id="29" name="Google Shape;29;p4"/>
          <p:cNvSpPr txBox="1">
            <a:spLocks noGrp="1"/>
          </p:cNvSpPr>
          <p:nvPr>
            <p:ph type="dt" idx="10"/>
          </p:nvPr>
        </p:nvSpPr>
        <p:spPr>
          <a:xfrm>
            <a:off x="276225" y="4822031"/>
            <a:ext cx="2133600" cy="21907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050" b="1">
                <a:solidFill>
                  <a:schemeClr val="dk2"/>
                </a:solidFill>
                <a:latin typeface="Candara"/>
                <a:ea typeface="Candara"/>
                <a:cs typeface="Candara"/>
                <a:sym typeface="Candara"/>
              </a:defRPr>
            </a:lvl1pPr>
            <a:lvl2pPr marL="457200" marR="0" lvl="1"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2pPr>
            <a:lvl3pPr marL="914400" marR="0" lvl="2"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3pPr>
            <a:lvl4pPr marL="1371600" marR="0" lvl="3"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4pPr>
            <a:lvl5pPr marL="1828800" marR="0" lvl="4"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5pPr>
            <a:lvl6pPr marL="2286000" marR="0" lvl="5"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6pPr>
            <a:lvl7pPr marL="2743200" marR="0" lvl="6"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7pPr>
            <a:lvl8pPr marL="3200400" marR="0" lvl="7"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8pPr>
            <a:lvl9pPr marL="3657600" marR="0" lvl="8"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9pPr>
          </a:lstStyle>
          <a:p>
            <a:endParaRPr/>
          </a:p>
        </p:txBody>
      </p:sp>
      <p:sp>
        <p:nvSpPr>
          <p:cNvPr id="30" name="Google Shape;30;p4"/>
          <p:cNvSpPr txBox="1">
            <a:spLocks noGrp="1"/>
          </p:cNvSpPr>
          <p:nvPr>
            <p:ph type="ftr" idx="11"/>
          </p:nvPr>
        </p:nvSpPr>
        <p:spPr>
          <a:xfrm>
            <a:off x="3743325" y="4822031"/>
            <a:ext cx="4086225" cy="21907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050" b="1">
                <a:solidFill>
                  <a:schemeClr val="dk2"/>
                </a:solidFill>
                <a:latin typeface="Candara"/>
                <a:ea typeface="Candara"/>
                <a:cs typeface="Candara"/>
                <a:sym typeface="Candara"/>
              </a:defRPr>
            </a:lvl1pPr>
            <a:lvl2pPr marL="457200" marR="0" lvl="1"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2pPr>
            <a:lvl3pPr marL="914400" marR="0" lvl="2"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3pPr>
            <a:lvl4pPr marL="1371600" marR="0" lvl="3"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4pPr>
            <a:lvl5pPr marL="1828800" marR="0" lvl="4"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5pPr>
            <a:lvl6pPr marL="2286000" marR="0" lvl="5"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6pPr>
            <a:lvl7pPr marL="2743200" marR="0" lvl="6"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7pPr>
            <a:lvl8pPr marL="3200400" marR="0" lvl="7"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8pPr>
            <a:lvl9pPr marL="3657600" marR="0" lvl="8"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9pPr>
          </a:lstStyle>
          <a:p>
            <a:endParaRPr/>
          </a:p>
        </p:txBody>
      </p:sp>
      <p:sp>
        <p:nvSpPr>
          <p:cNvPr id="31" name="Google Shape;31;p4"/>
          <p:cNvSpPr txBox="1">
            <a:spLocks noGrp="1"/>
          </p:cNvSpPr>
          <p:nvPr>
            <p:ph type="sldNum" idx="12"/>
          </p:nvPr>
        </p:nvSpPr>
        <p:spPr>
          <a:xfrm>
            <a:off x="7991475" y="4822031"/>
            <a:ext cx="876300" cy="21907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a:solidFill>
                  <a:schemeClr val="dk2"/>
                </a:solidFill>
                <a:latin typeface="Candara"/>
                <a:ea typeface="Candara"/>
                <a:cs typeface="Candara"/>
                <a:sym typeface="Candara"/>
              </a:defRPr>
            </a:lvl1pPr>
            <a:lvl2pPr marL="0" marR="0" lvl="1" indent="0" algn="r" rtl="0">
              <a:spcBef>
                <a:spcPts val="0"/>
              </a:spcBef>
              <a:buNone/>
              <a:defRPr sz="1600" b="1">
                <a:solidFill>
                  <a:schemeClr val="dk2"/>
                </a:solidFill>
                <a:latin typeface="Candara"/>
                <a:ea typeface="Candara"/>
                <a:cs typeface="Candara"/>
                <a:sym typeface="Candara"/>
              </a:defRPr>
            </a:lvl2pPr>
            <a:lvl3pPr marL="0" marR="0" lvl="2" indent="0" algn="r" rtl="0">
              <a:spcBef>
                <a:spcPts val="0"/>
              </a:spcBef>
              <a:buNone/>
              <a:defRPr sz="1600" b="1">
                <a:solidFill>
                  <a:schemeClr val="dk2"/>
                </a:solidFill>
                <a:latin typeface="Candara"/>
                <a:ea typeface="Candara"/>
                <a:cs typeface="Candara"/>
                <a:sym typeface="Candara"/>
              </a:defRPr>
            </a:lvl3pPr>
            <a:lvl4pPr marL="0" marR="0" lvl="3" indent="0" algn="r" rtl="0">
              <a:spcBef>
                <a:spcPts val="0"/>
              </a:spcBef>
              <a:buNone/>
              <a:defRPr sz="1600" b="1">
                <a:solidFill>
                  <a:schemeClr val="dk2"/>
                </a:solidFill>
                <a:latin typeface="Candara"/>
                <a:ea typeface="Candara"/>
                <a:cs typeface="Candara"/>
                <a:sym typeface="Candara"/>
              </a:defRPr>
            </a:lvl4pPr>
            <a:lvl5pPr marL="0" marR="0" lvl="4" indent="0" algn="r" rtl="0">
              <a:spcBef>
                <a:spcPts val="0"/>
              </a:spcBef>
              <a:buNone/>
              <a:defRPr sz="1600" b="1">
                <a:solidFill>
                  <a:schemeClr val="dk2"/>
                </a:solidFill>
                <a:latin typeface="Candara"/>
                <a:ea typeface="Candara"/>
                <a:cs typeface="Candara"/>
                <a:sym typeface="Candara"/>
              </a:defRPr>
            </a:lvl5pPr>
            <a:lvl6pPr marL="0" marR="0" lvl="5" indent="0" algn="r" rtl="0">
              <a:spcBef>
                <a:spcPts val="0"/>
              </a:spcBef>
              <a:buNone/>
              <a:defRPr sz="1600" b="1">
                <a:solidFill>
                  <a:schemeClr val="dk2"/>
                </a:solidFill>
                <a:latin typeface="Candara"/>
                <a:ea typeface="Candara"/>
                <a:cs typeface="Candara"/>
                <a:sym typeface="Candara"/>
              </a:defRPr>
            </a:lvl6pPr>
            <a:lvl7pPr marL="0" marR="0" lvl="6" indent="0" algn="r" rtl="0">
              <a:spcBef>
                <a:spcPts val="0"/>
              </a:spcBef>
              <a:buNone/>
              <a:defRPr sz="1600" b="1">
                <a:solidFill>
                  <a:schemeClr val="dk2"/>
                </a:solidFill>
                <a:latin typeface="Candara"/>
                <a:ea typeface="Candara"/>
                <a:cs typeface="Candara"/>
                <a:sym typeface="Candara"/>
              </a:defRPr>
            </a:lvl7pPr>
            <a:lvl8pPr marL="0" marR="0" lvl="7" indent="0" algn="r" rtl="0">
              <a:spcBef>
                <a:spcPts val="0"/>
              </a:spcBef>
              <a:buNone/>
              <a:defRPr sz="1600" b="1">
                <a:solidFill>
                  <a:schemeClr val="dk2"/>
                </a:solidFill>
                <a:latin typeface="Candara"/>
                <a:ea typeface="Candara"/>
                <a:cs typeface="Candara"/>
                <a:sym typeface="Candara"/>
              </a:defRPr>
            </a:lvl8pPr>
            <a:lvl9pPr marL="0" marR="0" lvl="8" indent="0" algn="r" rtl="0">
              <a:spcBef>
                <a:spcPts val="0"/>
              </a:spcBef>
              <a:buNone/>
              <a:defRPr sz="1600" b="1">
                <a:solidFill>
                  <a:schemeClr val="dk2"/>
                </a:solidFill>
                <a:latin typeface="Candara"/>
                <a:ea typeface="Candara"/>
                <a:cs typeface="Candara"/>
                <a:sym typeface="Candar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sp>
        <p:nvSpPr>
          <p:cNvPr id="33" name="Google Shape;33;p5"/>
          <p:cNvSpPr/>
          <p:nvPr/>
        </p:nvSpPr>
        <p:spPr>
          <a:xfrm>
            <a:off x="0" y="0"/>
            <a:ext cx="3409950" cy="5143500"/>
          </a:xfrm>
          <a:prstGeom prst="rect">
            <a:avLst/>
          </a:prstGeom>
          <a:solidFill>
            <a:schemeClr val="dk2">
              <a:alpha val="75686"/>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ndara"/>
              <a:ea typeface="Candara"/>
              <a:cs typeface="Candara"/>
              <a:sym typeface="Candara"/>
            </a:endParaRPr>
          </a:p>
        </p:txBody>
      </p:sp>
      <p:sp>
        <p:nvSpPr>
          <p:cNvPr id="34" name="Google Shape;34;p5"/>
          <p:cNvSpPr txBox="1">
            <a:spLocks noGrp="1"/>
          </p:cNvSpPr>
          <p:nvPr>
            <p:ph type="dt" idx="10"/>
          </p:nvPr>
        </p:nvSpPr>
        <p:spPr>
          <a:xfrm>
            <a:off x="276225" y="4822031"/>
            <a:ext cx="2133600" cy="21907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050" b="1">
                <a:solidFill>
                  <a:schemeClr val="lt2"/>
                </a:solidFill>
                <a:latin typeface="Candara"/>
                <a:ea typeface="Candara"/>
                <a:cs typeface="Candara"/>
                <a:sym typeface="Candara"/>
              </a:defRPr>
            </a:lvl1pPr>
            <a:lvl2pPr marL="457200" marR="0" lvl="1"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2pPr>
            <a:lvl3pPr marL="914400" marR="0" lvl="2"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3pPr>
            <a:lvl4pPr marL="1371600" marR="0" lvl="3"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4pPr>
            <a:lvl5pPr marL="1828800" marR="0" lvl="4"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5pPr>
            <a:lvl6pPr marL="2286000" marR="0" lvl="5"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6pPr>
            <a:lvl7pPr marL="2743200" marR="0" lvl="6"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7pPr>
            <a:lvl8pPr marL="3200400" marR="0" lvl="7"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8pPr>
            <a:lvl9pPr marL="3657600" marR="0" lvl="8"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9pPr>
          </a:lstStyle>
          <a:p>
            <a:endParaRPr/>
          </a:p>
        </p:txBody>
      </p:sp>
      <p:sp>
        <p:nvSpPr>
          <p:cNvPr id="35" name="Google Shape;35;p5"/>
          <p:cNvSpPr txBox="1">
            <a:spLocks noGrp="1"/>
          </p:cNvSpPr>
          <p:nvPr>
            <p:ph type="ftr" idx="11"/>
          </p:nvPr>
        </p:nvSpPr>
        <p:spPr>
          <a:xfrm>
            <a:off x="3743325" y="4822031"/>
            <a:ext cx="4086225" cy="21907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050" b="1">
                <a:solidFill>
                  <a:schemeClr val="dk2"/>
                </a:solidFill>
                <a:latin typeface="Candara"/>
                <a:ea typeface="Candara"/>
                <a:cs typeface="Candara"/>
                <a:sym typeface="Candara"/>
              </a:defRPr>
            </a:lvl1pPr>
            <a:lvl2pPr marL="457200" marR="0" lvl="1"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2pPr>
            <a:lvl3pPr marL="914400" marR="0" lvl="2"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3pPr>
            <a:lvl4pPr marL="1371600" marR="0" lvl="3"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4pPr>
            <a:lvl5pPr marL="1828800" marR="0" lvl="4"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5pPr>
            <a:lvl6pPr marL="2286000" marR="0" lvl="5"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6pPr>
            <a:lvl7pPr marL="2743200" marR="0" lvl="6"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7pPr>
            <a:lvl8pPr marL="3200400" marR="0" lvl="7"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8pPr>
            <a:lvl9pPr marL="3657600" marR="0" lvl="8"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9pPr>
          </a:lstStyle>
          <a:p>
            <a:endParaRPr/>
          </a:p>
        </p:txBody>
      </p:sp>
      <p:sp>
        <p:nvSpPr>
          <p:cNvPr id="36" name="Google Shape;36;p5"/>
          <p:cNvSpPr txBox="1">
            <a:spLocks noGrp="1"/>
          </p:cNvSpPr>
          <p:nvPr>
            <p:ph type="sldNum" idx="12"/>
          </p:nvPr>
        </p:nvSpPr>
        <p:spPr>
          <a:xfrm>
            <a:off x="7991475" y="4822031"/>
            <a:ext cx="876300" cy="21907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a:solidFill>
                  <a:schemeClr val="dk2"/>
                </a:solidFill>
                <a:latin typeface="Candara"/>
                <a:ea typeface="Candara"/>
                <a:cs typeface="Candara"/>
                <a:sym typeface="Candara"/>
              </a:defRPr>
            </a:lvl1pPr>
            <a:lvl2pPr marL="0" marR="0" lvl="1" indent="0" algn="r" rtl="0">
              <a:spcBef>
                <a:spcPts val="0"/>
              </a:spcBef>
              <a:buNone/>
              <a:defRPr sz="1600" b="1">
                <a:solidFill>
                  <a:schemeClr val="dk2"/>
                </a:solidFill>
                <a:latin typeface="Candara"/>
                <a:ea typeface="Candara"/>
                <a:cs typeface="Candara"/>
                <a:sym typeface="Candara"/>
              </a:defRPr>
            </a:lvl2pPr>
            <a:lvl3pPr marL="0" marR="0" lvl="2" indent="0" algn="r" rtl="0">
              <a:spcBef>
                <a:spcPts val="0"/>
              </a:spcBef>
              <a:buNone/>
              <a:defRPr sz="1600" b="1">
                <a:solidFill>
                  <a:schemeClr val="dk2"/>
                </a:solidFill>
                <a:latin typeface="Candara"/>
                <a:ea typeface="Candara"/>
                <a:cs typeface="Candara"/>
                <a:sym typeface="Candara"/>
              </a:defRPr>
            </a:lvl3pPr>
            <a:lvl4pPr marL="0" marR="0" lvl="3" indent="0" algn="r" rtl="0">
              <a:spcBef>
                <a:spcPts val="0"/>
              </a:spcBef>
              <a:buNone/>
              <a:defRPr sz="1600" b="1">
                <a:solidFill>
                  <a:schemeClr val="dk2"/>
                </a:solidFill>
                <a:latin typeface="Candara"/>
                <a:ea typeface="Candara"/>
                <a:cs typeface="Candara"/>
                <a:sym typeface="Candara"/>
              </a:defRPr>
            </a:lvl4pPr>
            <a:lvl5pPr marL="0" marR="0" lvl="4" indent="0" algn="r" rtl="0">
              <a:spcBef>
                <a:spcPts val="0"/>
              </a:spcBef>
              <a:buNone/>
              <a:defRPr sz="1600" b="1">
                <a:solidFill>
                  <a:schemeClr val="dk2"/>
                </a:solidFill>
                <a:latin typeface="Candara"/>
                <a:ea typeface="Candara"/>
                <a:cs typeface="Candara"/>
                <a:sym typeface="Candara"/>
              </a:defRPr>
            </a:lvl5pPr>
            <a:lvl6pPr marL="0" marR="0" lvl="5" indent="0" algn="r" rtl="0">
              <a:spcBef>
                <a:spcPts val="0"/>
              </a:spcBef>
              <a:buNone/>
              <a:defRPr sz="1600" b="1">
                <a:solidFill>
                  <a:schemeClr val="dk2"/>
                </a:solidFill>
                <a:latin typeface="Candara"/>
                <a:ea typeface="Candara"/>
                <a:cs typeface="Candara"/>
                <a:sym typeface="Candara"/>
              </a:defRPr>
            </a:lvl6pPr>
            <a:lvl7pPr marL="0" marR="0" lvl="6" indent="0" algn="r" rtl="0">
              <a:spcBef>
                <a:spcPts val="0"/>
              </a:spcBef>
              <a:buNone/>
              <a:defRPr sz="1600" b="1">
                <a:solidFill>
                  <a:schemeClr val="dk2"/>
                </a:solidFill>
                <a:latin typeface="Candara"/>
                <a:ea typeface="Candara"/>
                <a:cs typeface="Candara"/>
                <a:sym typeface="Candara"/>
              </a:defRPr>
            </a:lvl7pPr>
            <a:lvl8pPr marL="0" marR="0" lvl="7" indent="0" algn="r" rtl="0">
              <a:spcBef>
                <a:spcPts val="0"/>
              </a:spcBef>
              <a:buNone/>
              <a:defRPr sz="1600" b="1">
                <a:solidFill>
                  <a:schemeClr val="dk2"/>
                </a:solidFill>
                <a:latin typeface="Candara"/>
                <a:ea typeface="Candara"/>
                <a:cs typeface="Candara"/>
                <a:sym typeface="Candara"/>
              </a:defRPr>
            </a:lvl8pPr>
            <a:lvl9pPr marL="0" marR="0" lvl="8" indent="0" algn="r" rtl="0">
              <a:spcBef>
                <a:spcPts val="0"/>
              </a:spcBef>
              <a:buNone/>
              <a:defRPr sz="1600" b="1">
                <a:solidFill>
                  <a:schemeClr val="dk2"/>
                </a:solidFill>
                <a:latin typeface="Candara"/>
                <a:ea typeface="Candara"/>
                <a:cs typeface="Candara"/>
                <a:sym typeface="Candara"/>
              </a:defRPr>
            </a:lvl9pPr>
          </a:lstStyle>
          <a:p>
            <a:pPr marL="0" lvl="0" indent="0" algn="r" rtl="0">
              <a:spcBef>
                <a:spcPts val="0"/>
              </a:spcBef>
              <a:spcAft>
                <a:spcPts val="0"/>
              </a:spcAft>
              <a:buNone/>
            </a:pPr>
            <a:fld id="{00000000-1234-1234-1234-123412341234}" type="slidenum">
              <a:rPr lang="en-US"/>
              <a:t>‹#›</a:t>
            </a:fld>
            <a:endParaRPr/>
          </a:p>
        </p:txBody>
      </p:sp>
      <p:sp>
        <p:nvSpPr>
          <p:cNvPr id="37" name="Google Shape;37;p5"/>
          <p:cNvSpPr txBox="1">
            <a:spLocks noGrp="1"/>
          </p:cNvSpPr>
          <p:nvPr>
            <p:ph type="subTitle" idx="1"/>
          </p:nvPr>
        </p:nvSpPr>
        <p:spPr>
          <a:xfrm>
            <a:off x="3743324" y="1050131"/>
            <a:ext cx="5120640" cy="1107281"/>
          </a:xfrm>
          <a:prstGeom prst="rect">
            <a:avLst/>
          </a:prstGeom>
          <a:noFill/>
          <a:ln>
            <a:noFill/>
          </a:ln>
        </p:spPr>
        <p:txBody>
          <a:bodyPr spcFirstLastPara="1" wrap="square" lIns="91425" tIns="91425" rIns="91425" bIns="91425" anchor="b" anchorCtr="0"/>
          <a:lstStyle>
            <a:lvl1pPr marL="0" marR="0" lvl="0" indent="0" algn="l" rtl="0">
              <a:spcBef>
                <a:spcPts val="600"/>
              </a:spcBef>
              <a:spcAft>
                <a:spcPts val="0"/>
              </a:spcAft>
              <a:buClr>
                <a:schemeClr val="accent1"/>
              </a:buClr>
              <a:buSzPts val="2200"/>
              <a:buFont typeface="Arial"/>
              <a:buNone/>
              <a:defRPr sz="2400" b="0" i="0" u="none" strike="noStrike" cap="none">
                <a:solidFill>
                  <a:schemeClr val="dk2"/>
                </a:solidFill>
                <a:latin typeface="Candara"/>
                <a:ea typeface="Candara"/>
                <a:cs typeface="Candara"/>
                <a:sym typeface="Candara"/>
              </a:defRPr>
            </a:lvl1pPr>
            <a:lvl2pPr marL="457200" marR="0" lvl="1" indent="0" algn="ctr" rtl="0">
              <a:spcBef>
                <a:spcPts val="600"/>
              </a:spcBef>
              <a:spcAft>
                <a:spcPts val="0"/>
              </a:spcAft>
              <a:buClr>
                <a:schemeClr val="accent1"/>
              </a:buClr>
              <a:buSzPts val="2000"/>
              <a:buFont typeface="Arial"/>
              <a:buNone/>
              <a:defRPr sz="2000" b="0" i="0" u="none" strike="noStrike" cap="none">
                <a:solidFill>
                  <a:srgbClr val="8C8A8A"/>
                </a:solidFill>
                <a:latin typeface="Candara"/>
                <a:ea typeface="Candara"/>
                <a:cs typeface="Candara"/>
                <a:sym typeface="Candara"/>
              </a:defRPr>
            </a:lvl2pPr>
            <a:lvl3pPr marL="914400" marR="0" lvl="2" indent="0" algn="ctr" rtl="0">
              <a:spcBef>
                <a:spcPts val="600"/>
              </a:spcBef>
              <a:spcAft>
                <a:spcPts val="0"/>
              </a:spcAft>
              <a:buClr>
                <a:schemeClr val="accent1"/>
              </a:buClr>
              <a:buSzPts val="1800"/>
              <a:buFont typeface="Arial"/>
              <a:buNone/>
              <a:defRPr sz="1800" b="0" i="0" u="none" strike="noStrike" cap="none">
                <a:solidFill>
                  <a:srgbClr val="8C8A8A"/>
                </a:solidFill>
                <a:latin typeface="Candara"/>
                <a:ea typeface="Candara"/>
                <a:cs typeface="Candara"/>
                <a:sym typeface="Candara"/>
              </a:defRPr>
            </a:lvl3pPr>
            <a:lvl4pPr marL="1371600" marR="0" lvl="3" indent="0" algn="ctr" rtl="0">
              <a:spcBef>
                <a:spcPts val="600"/>
              </a:spcBef>
              <a:spcAft>
                <a:spcPts val="0"/>
              </a:spcAft>
              <a:buClr>
                <a:schemeClr val="accent1"/>
              </a:buClr>
              <a:buSzPts val="1600"/>
              <a:buFont typeface="Arial"/>
              <a:buNone/>
              <a:defRPr sz="1600" b="0" i="0" u="none" strike="noStrike" cap="none">
                <a:solidFill>
                  <a:srgbClr val="8C8A8A"/>
                </a:solidFill>
                <a:latin typeface="Candara"/>
                <a:ea typeface="Candara"/>
                <a:cs typeface="Candara"/>
                <a:sym typeface="Candara"/>
              </a:defRPr>
            </a:lvl4pPr>
            <a:lvl5pPr marL="1828800" marR="0" lvl="4" indent="0" algn="ctr" rtl="0">
              <a:spcBef>
                <a:spcPts val="600"/>
              </a:spcBef>
              <a:spcAft>
                <a:spcPts val="0"/>
              </a:spcAft>
              <a:buClr>
                <a:schemeClr val="accent1"/>
              </a:buClr>
              <a:buSzPts val="1600"/>
              <a:buFont typeface="Arial"/>
              <a:buNone/>
              <a:defRPr sz="1600" b="0" i="0" u="none" strike="noStrike" cap="none">
                <a:solidFill>
                  <a:srgbClr val="8C8A8A"/>
                </a:solidFill>
                <a:latin typeface="Candara"/>
                <a:ea typeface="Candara"/>
                <a:cs typeface="Candara"/>
                <a:sym typeface="Candara"/>
              </a:defRPr>
            </a:lvl5pPr>
            <a:lvl6pPr marL="2286000" marR="0" lvl="5" indent="0" algn="ctr" rtl="0">
              <a:spcBef>
                <a:spcPts val="280"/>
              </a:spcBef>
              <a:spcAft>
                <a:spcPts val="0"/>
              </a:spcAft>
              <a:buClr>
                <a:schemeClr val="accent1"/>
              </a:buClr>
              <a:buSzPts val="1400"/>
              <a:buFont typeface="Arial"/>
              <a:buNone/>
              <a:defRPr sz="1400" b="0" i="0" u="none" strike="noStrike" cap="none">
                <a:solidFill>
                  <a:srgbClr val="8C8A8A"/>
                </a:solidFill>
                <a:latin typeface="Candara"/>
                <a:ea typeface="Candara"/>
                <a:cs typeface="Candara"/>
                <a:sym typeface="Candara"/>
              </a:defRPr>
            </a:lvl6pPr>
            <a:lvl7pPr marL="2743200" marR="0" lvl="6" indent="0" algn="ctr" rtl="0">
              <a:spcBef>
                <a:spcPts val="280"/>
              </a:spcBef>
              <a:spcAft>
                <a:spcPts val="0"/>
              </a:spcAft>
              <a:buClr>
                <a:schemeClr val="accent1"/>
              </a:buClr>
              <a:buSzPts val="1400"/>
              <a:buFont typeface="Arial"/>
              <a:buNone/>
              <a:defRPr sz="1400" b="0" i="0" u="none" strike="noStrike" cap="none">
                <a:solidFill>
                  <a:srgbClr val="8C8A8A"/>
                </a:solidFill>
                <a:latin typeface="Candara"/>
                <a:ea typeface="Candara"/>
                <a:cs typeface="Candara"/>
                <a:sym typeface="Candara"/>
              </a:defRPr>
            </a:lvl7pPr>
            <a:lvl8pPr marL="3200400" marR="0" lvl="7" indent="0" algn="ctr" rtl="0">
              <a:spcBef>
                <a:spcPts val="280"/>
              </a:spcBef>
              <a:spcAft>
                <a:spcPts val="0"/>
              </a:spcAft>
              <a:buClr>
                <a:schemeClr val="accent1"/>
              </a:buClr>
              <a:buSzPts val="1400"/>
              <a:buFont typeface="Arial"/>
              <a:buNone/>
              <a:defRPr sz="1400" b="0" i="0" u="none" strike="noStrike" cap="none">
                <a:solidFill>
                  <a:srgbClr val="8C8A8A"/>
                </a:solidFill>
                <a:latin typeface="Candara"/>
                <a:ea typeface="Candara"/>
                <a:cs typeface="Candara"/>
                <a:sym typeface="Candara"/>
              </a:defRPr>
            </a:lvl8pPr>
            <a:lvl9pPr marL="3657600" marR="0" lvl="8" indent="0" algn="ctr" rtl="0">
              <a:spcBef>
                <a:spcPts val="280"/>
              </a:spcBef>
              <a:spcAft>
                <a:spcPts val="0"/>
              </a:spcAft>
              <a:buClr>
                <a:schemeClr val="accent1"/>
              </a:buClr>
              <a:buSzPts val="1400"/>
              <a:buFont typeface="Arial"/>
              <a:buNone/>
              <a:defRPr sz="1400" b="0" i="0" u="none" strike="noStrike" cap="none">
                <a:solidFill>
                  <a:srgbClr val="8C8A8A"/>
                </a:solidFill>
                <a:latin typeface="Candara"/>
                <a:ea typeface="Candara"/>
                <a:cs typeface="Candara"/>
                <a:sym typeface="Candara"/>
              </a:defRPr>
            </a:lvl9pPr>
          </a:lstStyle>
          <a:p>
            <a:endParaRPr/>
          </a:p>
        </p:txBody>
      </p:sp>
      <p:sp>
        <p:nvSpPr>
          <p:cNvPr id="38" name="Google Shape;38;p5"/>
          <p:cNvSpPr/>
          <p:nvPr/>
        </p:nvSpPr>
        <p:spPr>
          <a:xfrm>
            <a:off x="34290" y="102481"/>
            <a:ext cx="3326149" cy="5041019"/>
          </a:xfrm>
          <a:custGeom>
            <a:avLst/>
            <a:gdLst/>
            <a:ahLst/>
            <a:cxnLst/>
            <a:rect l="l" t="t" r="r" b="b"/>
            <a:pathLst>
              <a:path w="120000" h="120000" extrusionOk="0">
                <a:moveTo>
                  <a:pt x="20622" y="50762"/>
                </a:moveTo>
                <a:lnTo>
                  <a:pt x="24009" y="53599"/>
                </a:lnTo>
                <a:lnTo>
                  <a:pt x="25056" y="54437"/>
                </a:lnTo>
                <a:lnTo>
                  <a:pt x="26052" y="55301"/>
                </a:lnTo>
                <a:lnTo>
                  <a:pt x="26799" y="55967"/>
                </a:lnTo>
                <a:lnTo>
                  <a:pt x="27247" y="56287"/>
                </a:lnTo>
                <a:lnTo>
                  <a:pt x="27845" y="56534"/>
                </a:lnTo>
                <a:lnTo>
                  <a:pt x="30186" y="57299"/>
                </a:lnTo>
                <a:lnTo>
                  <a:pt x="30784" y="57521"/>
                </a:lnTo>
                <a:lnTo>
                  <a:pt x="31731" y="57817"/>
                </a:lnTo>
                <a:lnTo>
                  <a:pt x="32727" y="58211"/>
                </a:lnTo>
                <a:lnTo>
                  <a:pt x="35118" y="59001"/>
                </a:lnTo>
                <a:lnTo>
                  <a:pt x="36264" y="59371"/>
                </a:lnTo>
                <a:lnTo>
                  <a:pt x="37310" y="59691"/>
                </a:lnTo>
                <a:lnTo>
                  <a:pt x="38107" y="59913"/>
                </a:lnTo>
                <a:lnTo>
                  <a:pt x="37957" y="59001"/>
                </a:lnTo>
                <a:lnTo>
                  <a:pt x="37608" y="58063"/>
                </a:lnTo>
                <a:lnTo>
                  <a:pt x="37061" y="57373"/>
                </a:lnTo>
                <a:lnTo>
                  <a:pt x="36363" y="56682"/>
                </a:lnTo>
                <a:lnTo>
                  <a:pt x="34221" y="55202"/>
                </a:lnTo>
                <a:lnTo>
                  <a:pt x="32029" y="53771"/>
                </a:lnTo>
                <a:lnTo>
                  <a:pt x="29738" y="52365"/>
                </a:lnTo>
                <a:lnTo>
                  <a:pt x="29389" y="52094"/>
                </a:lnTo>
                <a:lnTo>
                  <a:pt x="28991" y="51921"/>
                </a:lnTo>
                <a:lnTo>
                  <a:pt x="28542" y="51823"/>
                </a:lnTo>
                <a:lnTo>
                  <a:pt x="27895" y="51773"/>
                </a:lnTo>
                <a:lnTo>
                  <a:pt x="26749" y="51675"/>
                </a:lnTo>
                <a:lnTo>
                  <a:pt x="25504" y="51453"/>
                </a:lnTo>
                <a:lnTo>
                  <a:pt x="24308" y="51255"/>
                </a:lnTo>
                <a:lnTo>
                  <a:pt x="20622" y="50762"/>
                </a:lnTo>
                <a:close/>
                <a:moveTo>
                  <a:pt x="58381" y="49257"/>
                </a:moveTo>
                <a:lnTo>
                  <a:pt x="52353" y="50910"/>
                </a:lnTo>
                <a:lnTo>
                  <a:pt x="50361" y="51453"/>
                </a:lnTo>
                <a:lnTo>
                  <a:pt x="48468" y="51995"/>
                </a:lnTo>
                <a:lnTo>
                  <a:pt x="47671" y="52168"/>
                </a:lnTo>
                <a:lnTo>
                  <a:pt x="46824" y="52390"/>
                </a:lnTo>
                <a:lnTo>
                  <a:pt x="46127" y="52612"/>
                </a:lnTo>
                <a:lnTo>
                  <a:pt x="45529" y="52908"/>
                </a:lnTo>
                <a:lnTo>
                  <a:pt x="44632" y="53475"/>
                </a:lnTo>
                <a:lnTo>
                  <a:pt x="43686" y="54067"/>
                </a:lnTo>
                <a:lnTo>
                  <a:pt x="42640" y="54783"/>
                </a:lnTo>
                <a:lnTo>
                  <a:pt x="41643" y="55547"/>
                </a:lnTo>
                <a:lnTo>
                  <a:pt x="40846" y="56312"/>
                </a:lnTo>
                <a:lnTo>
                  <a:pt x="40298" y="56904"/>
                </a:lnTo>
                <a:lnTo>
                  <a:pt x="39950" y="57496"/>
                </a:lnTo>
                <a:lnTo>
                  <a:pt x="39850" y="57619"/>
                </a:lnTo>
                <a:lnTo>
                  <a:pt x="39850" y="57989"/>
                </a:lnTo>
                <a:lnTo>
                  <a:pt x="39800" y="58507"/>
                </a:lnTo>
                <a:lnTo>
                  <a:pt x="39651" y="59050"/>
                </a:lnTo>
                <a:lnTo>
                  <a:pt x="39501" y="60283"/>
                </a:lnTo>
                <a:lnTo>
                  <a:pt x="39452" y="60801"/>
                </a:lnTo>
                <a:lnTo>
                  <a:pt x="39352" y="61196"/>
                </a:lnTo>
                <a:lnTo>
                  <a:pt x="38854" y="63958"/>
                </a:lnTo>
                <a:lnTo>
                  <a:pt x="38306" y="66696"/>
                </a:lnTo>
                <a:lnTo>
                  <a:pt x="38256" y="67461"/>
                </a:lnTo>
                <a:lnTo>
                  <a:pt x="38107" y="68768"/>
                </a:lnTo>
                <a:lnTo>
                  <a:pt x="37907" y="70150"/>
                </a:lnTo>
                <a:lnTo>
                  <a:pt x="37907" y="71482"/>
                </a:lnTo>
                <a:lnTo>
                  <a:pt x="38057" y="72789"/>
                </a:lnTo>
                <a:lnTo>
                  <a:pt x="39701" y="73085"/>
                </a:lnTo>
                <a:lnTo>
                  <a:pt x="41394" y="73529"/>
                </a:lnTo>
                <a:lnTo>
                  <a:pt x="42938" y="74096"/>
                </a:lnTo>
                <a:lnTo>
                  <a:pt x="44483" y="74787"/>
                </a:lnTo>
                <a:lnTo>
                  <a:pt x="45828" y="75699"/>
                </a:lnTo>
                <a:lnTo>
                  <a:pt x="46973" y="76587"/>
                </a:lnTo>
                <a:lnTo>
                  <a:pt x="48219" y="77525"/>
                </a:lnTo>
                <a:lnTo>
                  <a:pt x="49364" y="78462"/>
                </a:lnTo>
                <a:lnTo>
                  <a:pt x="50311" y="79523"/>
                </a:lnTo>
                <a:lnTo>
                  <a:pt x="51257" y="81003"/>
                </a:lnTo>
                <a:lnTo>
                  <a:pt x="51905" y="82606"/>
                </a:lnTo>
                <a:lnTo>
                  <a:pt x="52303" y="84283"/>
                </a:lnTo>
                <a:lnTo>
                  <a:pt x="52303" y="84406"/>
                </a:lnTo>
                <a:lnTo>
                  <a:pt x="52353" y="84505"/>
                </a:lnTo>
                <a:lnTo>
                  <a:pt x="52503" y="82606"/>
                </a:lnTo>
                <a:lnTo>
                  <a:pt x="52702" y="80830"/>
                </a:lnTo>
                <a:lnTo>
                  <a:pt x="52951" y="79227"/>
                </a:lnTo>
                <a:lnTo>
                  <a:pt x="53150" y="77821"/>
                </a:lnTo>
                <a:lnTo>
                  <a:pt x="53300" y="76834"/>
                </a:lnTo>
                <a:lnTo>
                  <a:pt x="53549" y="75773"/>
                </a:lnTo>
                <a:lnTo>
                  <a:pt x="53698" y="74639"/>
                </a:lnTo>
                <a:lnTo>
                  <a:pt x="53897" y="73381"/>
                </a:lnTo>
                <a:lnTo>
                  <a:pt x="54097" y="72000"/>
                </a:lnTo>
                <a:lnTo>
                  <a:pt x="54346" y="70421"/>
                </a:lnTo>
                <a:lnTo>
                  <a:pt x="54645" y="68719"/>
                </a:lnTo>
                <a:lnTo>
                  <a:pt x="54943" y="66795"/>
                </a:lnTo>
                <a:lnTo>
                  <a:pt x="55342" y="63958"/>
                </a:lnTo>
                <a:lnTo>
                  <a:pt x="55740" y="61146"/>
                </a:lnTo>
                <a:lnTo>
                  <a:pt x="56089" y="58310"/>
                </a:lnTo>
                <a:lnTo>
                  <a:pt x="56687" y="55473"/>
                </a:lnTo>
                <a:lnTo>
                  <a:pt x="58381" y="49257"/>
                </a:lnTo>
                <a:close/>
                <a:moveTo>
                  <a:pt x="30933" y="49085"/>
                </a:moveTo>
                <a:lnTo>
                  <a:pt x="30834" y="49109"/>
                </a:lnTo>
                <a:lnTo>
                  <a:pt x="30684" y="49627"/>
                </a:lnTo>
                <a:lnTo>
                  <a:pt x="30535" y="50170"/>
                </a:lnTo>
                <a:lnTo>
                  <a:pt x="30386" y="50540"/>
                </a:lnTo>
                <a:lnTo>
                  <a:pt x="30186" y="50910"/>
                </a:lnTo>
                <a:lnTo>
                  <a:pt x="30087" y="51255"/>
                </a:lnTo>
                <a:lnTo>
                  <a:pt x="30336" y="51601"/>
                </a:lnTo>
                <a:lnTo>
                  <a:pt x="30784" y="51921"/>
                </a:lnTo>
                <a:lnTo>
                  <a:pt x="31183" y="52217"/>
                </a:lnTo>
                <a:lnTo>
                  <a:pt x="32826" y="53451"/>
                </a:lnTo>
                <a:lnTo>
                  <a:pt x="34420" y="54536"/>
                </a:lnTo>
                <a:lnTo>
                  <a:pt x="36214" y="55621"/>
                </a:lnTo>
                <a:lnTo>
                  <a:pt x="36413" y="55769"/>
                </a:lnTo>
                <a:lnTo>
                  <a:pt x="36712" y="55991"/>
                </a:lnTo>
                <a:lnTo>
                  <a:pt x="37459" y="56509"/>
                </a:lnTo>
                <a:lnTo>
                  <a:pt x="37907" y="56731"/>
                </a:lnTo>
                <a:lnTo>
                  <a:pt x="38256" y="56830"/>
                </a:lnTo>
                <a:lnTo>
                  <a:pt x="38605" y="56830"/>
                </a:lnTo>
                <a:lnTo>
                  <a:pt x="38904" y="56682"/>
                </a:lnTo>
                <a:lnTo>
                  <a:pt x="39202" y="56361"/>
                </a:lnTo>
                <a:lnTo>
                  <a:pt x="39651" y="55991"/>
                </a:lnTo>
                <a:lnTo>
                  <a:pt x="40099" y="55671"/>
                </a:lnTo>
                <a:lnTo>
                  <a:pt x="40398" y="55301"/>
                </a:lnTo>
                <a:lnTo>
                  <a:pt x="40448" y="54980"/>
                </a:lnTo>
                <a:lnTo>
                  <a:pt x="40149" y="54610"/>
                </a:lnTo>
                <a:lnTo>
                  <a:pt x="39651" y="54289"/>
                </a:lnTo>
                <a:lnTo>
                  <a:pt x="39153" y="53993"/>
                </a:lnTo>
                <a:lnTo>
                  <a:pt x="38206" y="53401"/>
                </a:lnTo>
                <a:lnTo>
                  <a:pt x="37310" y="52834"/>
                </a:lnTo>
                <a:lnTo>
                  <a:pt x="35516" y="51823"/>
                </a:lnTo>
                <a:lnTo>
                  <a:pt x="33872" y="50787"/>
                </a:lnTo>
                <a:lnTo>
                  <a:pt x="31930" y="49627"/>
                </a:lnTo>
                <a:lnTo>
                  <a:pt x="31880" y="49553"/>
                </a:lnTo>
                <a:lnTo>
                  <a:pt x="31481" y="49381"/>
                </a:lnTo>
                <a:lnTo>
                  <a:pt x="31332" y="49257"/>
                </a:lnTo>
                <a:lnTo>
                  <a:pt x="31183" y="49183"/>
                </a:lnTo>
                <a:lnTo>
                  <a:pt x="31083" y="49159"/>
                </a:lnTo>
                <a:lnTo>
                  <a:pt x="30933" y="49085"/>
                </a:lnTo>
                <a:close/>
                <a:moveTo>
                  <a:pt x="29290" y="48641"/>
                </a:moveTo>
                <a:lnTo>
                  <a:pt x="28642" y="48690"/>
                </a:lnTo>
                <a:lnTo>
                  <a:pt x="28343" y="48690"/>
                </a:lnTo>
                <a:lnTo>
                  <a:pt x="27845" y="48715"/>
                </a:lnTo>
                <a:lnTo>
                  <a:pt x="27148" y="48715"/>
                </a:lnTo>
                <a:lnTo>
                  <a:pt x="26650" y="48764"/>
                </a:lnTo>
                <a:lnTo>
                  <a:pt x="26201" y="48764"/>
                </a:lnTo>
                <a:lnTo>
                  <a:pt x="26002" y="48715"/>
                </a:lnTo>
                <a:lnTo>
                  <a:pt x="26749" y="49307"/>
                </a:lnTo>
                <a:lnTo>
                  <a:pt x="28493" y="50466"/>
                </a:lnTo>
                <a:lnTo>
                  <a:pt x="28792" y="50614"/>
                </a:lnTo>
                <a:lnTo>
                  <a:pt x="28991" y="50565"/>
                </a:lnTo>
                <a:lnTo>
                  <a:pt x="29240" y="50392"/>
                </a:lnTo>
                <a:lnTo>
                  <a:pt x="29389" y="50170"/>
                </a:lnTo>
                <a:lnTo>
                  <a:pt x="29439" y="49923"/>
                </a:lnTo>
                <a:lnTo>
                  <a:pt x="29539" y="49701"/>
                </a:lnTo>
                <a:lnTo>
                  <a:pt x="29738" y="49257"/>
                </a:lnTo>
                <a:lnTo>
                  <a:pt x="29788" y="49035"/>
                </a:lnTo>
                <a:lnTo>
                  <a:pt x="29788" y="48838"/>
                </a:lnTo>
                <a:lnTo>
                  <a:pt x="29688" y="48715"/>
                </a:lnTo>
                <a:lnTo>
                  <a:pt x="29290" y="48641"/>
                </a:lnTo>
                <a:close/>
                <a:moveTo>
                  <a:pt x="92752" y="0"/>
                </a:moveTo>
                <a:lnTo>
                  <a:pt x="92951" y="123"/>
                </a:lnTo>
                <a:lnTo>
                  <a:pt x="93100" y="468"/>
                </a:lnTo>
                <a:lnTo>
                  <a:pt x="93200" y="961"/>
                </a:lnTo>
                <a:lnTo>
                  <a:pt x="93250" y="1627"/>
                </a:lnTo>
                <a:lnTo>
                  <a:pt x="93349" y="2392"/>
                </a:lnTo>
                <a:lnTo>
                  <a:pt x="93349" y="3181"/>
                </a:lnTo>
                <a:lnTo>
                  <a:pt x="93200" y="4785"/>
                </a:lnTo>
                <a:lnTo>
                  <a:pt x="93100" y="5475"/>
                </a:lnTo>
                <a:lnTo>
                  <a:pt x="92951" y="6092"/>
                </a:lnTo>
                <a:lnTo>
                  <a:pt x="92801" y="6536"/>
                </a:lnTo>
                <a:lnTo>
                  <a:pt x="92154" y="7671"/>
                </a:lnTo>
                <a:lnTo>
                  <a:pt x="91207" y="8707"/>
                </a:lnTo>
                <a:lnTo>
                  <a:pt x="89962" y="9693"/>
                </a:lnTo>
                <a:lnTo>
                  <a:pt x="88617" y="10655"/>
                </a:lnTo>
                <a:lnTo>
                  <a:pt x="85678" y="12456"/>
                </a:lnTo>
                <a:lnTo>
                  <a:pt x="83038" y="14059"/>
                </a:lnTo>
                <a:lnTo>
                  <a:pt x="77459" y="17192"/>
                </a:lnTo>
                <a:lnTo>
                  <a:pt x="74919" y="18820"/>
                </a:lnTo>
                <a:lnTo>
                  <a:pt x="74321" y="19214"/>
                </a:lnTo>
                <a:lnTo>
                  <a:pt x="73623" y="19782"/>
                </a:lnTo>
                <a:lnTo>
                  <a:pt x="72777" y="20349"/>
                </a:lnTo>
                <a:lnTo>
                  <a:pt x="71980" y="21015"/>
                </a:lnTo>
                <a:lnTo>
                  <a:pt x="70186" y="22322"/>
                </a:lnTo>
                <a:lnTo>
                  <a:pt x="69389" y="22865"/>
                </a:lnTo>
                <a:lnTo>
                  <a:pt x="68742" y="23309"/>
                </a:lnTo>
                <a:lnTo>
                  <a:pt x="68144" y="23630"/>
                </a:lnTo>
                <a:lnTo>
                  <a:pt x="67945" y="26639"/>
                </a:lnTo>
                <a:lnTo>
                  <a:pt x="68642" y="26096"/>
                </a:lnTo>
                <a:lnTo>
                  <a:pt x="69339" y="25578"/>
                </a:lnTo>
                <a:lnTo>
                  <a:pt x="69887" y="25159"/>
                </a:lnTo>
                <a:lnTo>
                  <a:pt x="71531" y="23556"/>
                </a:lnTo>
                <a:lnTo>
                  <a:pt x="72777" y="22495"/>
                </a:lnTo>
                <a:lnTo>
                  <a:pt x="74022" y="21484"/>
                </a:lnTo>
                <a:lnTo>
                  <a:pt x="75317" y="20398"/>
                </a:lnTo>
                <a:lnTo>
                  <a:pt x="76712" y="19338"/>
                </a:lnTo>
                <a:lnTo>
                  <a:pt x="78206" y="18326"/>
                </a:lnTo>
                <a:lnTo>
                  <a:pt x="79800" y="17414"/>
                </a:lnTo>
                <a:lnTo>
                  <a:pt x="81594" y="16600"/>
                </a:lnTo>
                <a:lnTo>
                  <a:pt x="83486" y="15958"/>
                </a:lnTo>
                <a:lnTo>
                  <a:pt x="85479" y="15490"/>
                </a:lnTo>
                <a:lnTo>
                  <a:pt x="87521" y="15144"/>
                </a:lnTo>
                <a:lnTo>
                  <a:pt x="89514" y="14972"/>
                </a:lnTo>
                <a:lnTo>
                  <a:pt x="91556" y="14922"/>
                </a:lnTo>
                <a:lnTo>
                  <a:pt x="94146" y="15144"/>
                </a:lnTo>
                <a:lnTo>
                  <a:pt x="96637" y="15588"/>
                </a:lnTo>
                <a:lnTo>
                  <a:pt x="97285" y="15687"/>
                </a:lnTo>
                <a:lnTo>
                  <a:pt x="98082" y="15835"/>
                </a:lnTo>
                <a:lnTo>
                  <a:pt x="99078" y="16032"/>
                </a:lnTo>
                <a:lnTo>
                  <a:pt x="99925" y="16180"/>
                </a:lnTo>
                <a:lnTo>
                  <a:pt x="100672" y="16328"/>
                </a:lnTo>
                <a:lnTo>
                  <a:pt x="101270" y="16378"/>
                </a:lnTo>
                <a:lnTo>
                  <a:pt x="101469" y="16452"/>
                </a:lnTo>
                <a:lnTo>
                  <a:pt x="101320" y="16501"/>
                </a:lnTo>
                <a:lnTo>
                  <a:pt x="100971" y="16575"/>
                </a:lnTo>
                <a:lnTo>
                  <a:pt x="100473" y="16674"/>
                </a:lnTo>
                <a:lnTo>
                  <a:pt x="99128" y="16970"/>
                </a:lnTo>
                <a:lnTo>
                  <a:pt x="98530" y="17118"/>
                </a:lnTo>
                <a:lnTo>
                  <a:pt x="98032" y="17216"/>
                </a:lnTo>
                <a:lnTo>
                  <a:pt x="97135" y="17512"/>
                </a:lnTo>
                <a:lnTo>
                  <a:pt x="96189" y="17808"/>
                </a:lnTo>
                <a:lnTo>
                  <a:pt x="94943" y="18129"/>
                </a:lnTo>
                <a:lnTo>
                  <a:pt x="93449" y="18573"/>
                </a:lnTo>
                <a:lnTo>
                  <a:pt x="91805" y="19017"/>
                </a:lnTo>
                <a:lnTo>
                  <a:pt x="89962" y="19510"/>
                </a:lnTo>
                <a:lnTo>
                  <a:pt x="87970" y="20053"/>
                </a:lnTo>
                <a:lnTo>
                  <a:pt x="85927" y="20620"/>
                </a:lnTo>
                <a:lnTo>
                  <a:pt x="83835" y="21188"/>
                </a:lnTo>
                <a:lnTo>
                  <a:pt x="81743" y="21804"/>
                </a:lnTo>
                <a:lnTo>
                  <a:pt x="79651" y="22396"/>
                </a:lnTo>
                <a:lnTo>
                  <a:pt x="77708" y="23013"/>
                </a:lnTo>
                <a:lnTo>
                  <a:pt x="75765" y="23580"/>
                </a:lnTo>
                <a:lnTo>
                  <a:pt x="74072" y="24147"/>
                </a:lnTo>
                <a:lnTo>
                  <a:pt x="72528" y="24641"/>
                </a:lnTo>
                <a:lnTo>
                  <a:pt x="71282" y="25159"/>
                </a:lnTo>
                <a:lnTo>
                  <a:pt x="70286" y="25578"/>
                </a:lnTo>
                <a:lnTo>
                  <a:pt x="69589" y="25997"/>
                </a:lnTo>
                <a:lnTo>
                  <a:pt x="69090" y="26318"/>
                </a:lnTo>
                <a:lnTo>
                  <a:pt x="68642" y="26713"/>
                </a:lnTo>
                <a:lnTo>
                  <a:pt x="68144" y="27181"/>
                </a:lnTo>
                <a:lnTo>
                  <a:pt x="67696" y="27625"/>
                </a:lnTo>
                <a:lnTo>
                  <a:pt x="67696" y="27724"/>
                </a:lnTo>
                <a:lnTo>
                  <a:pt x="67795" y="27798"/>
                </a:lnTo>
                <a:lnTo>
                  <a:pt x="67845" y="27847"/>
                </a:lnTo>
                <a:lnTo>
                  <a:pt x="67945" y="27921"/>
                </a:lnTo>
                <a:lnTo>
                  <a:pt x="68144" y="27724"/>
                </a:lnTo>
                <a:lnTo>
                  <a:pt x="70435" y="27477"/>
                </a:lnTo>
                <a:lnTo>
                  <a:pt x="72528" y="27107"/>
                </a:lnTo>
                <a:lnTo>
                  <a:pt x="74520" y="26639"/>
                </a:lnTo>
                <a:lnTo>
                  <a:pt x="76363" y="26096"/>
                </a:lnTo>
                <a:lnTo>
                  <a:pt x="78057" y="25529"/>
                </a:lnTo>
                <a:lnTo>
                  <a:pt x="81444" y="24271"/>
                </a:lnTo>
                <a:lnTo>
                  <a:pt x="83188" y="23654"/>
                </a:lnTo>
                <a:lnTo>
                  <a:pt x="84931" y="23112"/>
                </a:lnTo>
                <a:lnTo>
                  <a:pt x="87023" y="22421"/>
                </a:lnTo>
                <a:lnTo>
                  <a:pt x="89016" y="21656"/>
                </a:lnTo>
                <a:lnTo>
                  <a:pt x="90809" y="20818"/>
                </a:lnTo>
                <a:lnTo>
                  <a:pt x="92652" y="20028"/>
                </a:lnTo>
                <a:lnTo>
                  <a:pt x="94645" y="19288"/>
                </a:lnTo>
                <a:lnTo>
                  <a:pt x="97584" y="18425"/>
                </a:lnTo>
                <a:lnTo>
                  <a:pt x="100672" y="17636"/>
                </a:lnTo>
                <a:lnTo>
                  <a:pt x="107148" y="16106"/>
                </a:lnTo>
                <a:lnTo>
                  <a:pt x="107447" y="16032"/>
                </a:lnTo>
                <a:lnTo>
                  <a:pt x="107845" y="15835"/>
                </a:lnTo>
                <a:lnTo>
                  <a:pt x="109190" y="15342"/>
                </a:lnTo>
                <a:lnTo>
                  <a:pt x="109838" y="15046"/>
                </a:lnTo>
                <a:lnTo>
                  <a:pt x="110485" y="14799"/>
                </a:lnTo>
                <a:lnTo>
                  <a:pt x="111033" y="14577"/>
                </a:lnTo>
                <a:lnTo>
                  <a:pt x="111382" y="14429"/>
                </a:lnTo>
                <a:lnTo>
                  <a:pt x="111531" y="14380"/>
                </a:lnTo>
                <a:lnTo>
                  <a:pt x="111531" y="14503"/>
                </a:lnTo>
                <a:lnTo>
                  <a:pt x="111382" y="14676"/>
                </a:lnTo>
                <a:lnTo>
                  <a:pt x="111183" y="14873"/>
                </a:lnTo>
                <a:lnTo>
                  <a:pt x="111033" y="14972"/>
                </a:lnTo>
                <a:lnTo>
                  <a:pt x="110635" y="15514"/>
                </a:lnTo>
                <a:lnTo>
                  <a:pt x="110485" y="16106"/>
                </a:lnTo>
                <a:lnTo>
                  <a:pt x="110585" y="16674"/>
                </a:lnTo>
                <a:lnTo>
                  <a:pt x="110635" y="17290"/>
                </a:lnTo>
                <a:lnTo>
                  <a:pt x="110635" y="17882"/>
                </a:lnTo>
                <a:lnTo>
                  <a:pt x="110386" y="19091"/>
                </a:lnTo>
                <a:lnTo>
                  <a:pt x="109838" y="20201"/>
                </a:lnTo>
                <a:lnTo>
                  <a:pt x="109041" y="21336"/>
                </a:lnTo>
                <a:lnTo>
                  <a:pt x="107945" y="22396"/>
                </a:lnTo>
                <a:lnTo>
                  <a:pt x="106550" y="23383"/>
                </a:lnTo>
                <a:lnTo>
                  <a:pt x="104856" y="24246"/>
                </a:lnTo>
                <a:lnTo>
                  <a:pt x="102963" y="25085"/>
                </a:lnTo>
                <a:lnTo>
                  <a:pt x="100722" y="25775"/>
                </a:lnTo>
                <a:lnTo>
                  <a:pt x="98331" y="26392"/>
                </a:lnTo>
                <a:lnTo>
                  <a:pt x="95691" y="26910"/>
                </a:lnTo>
                <a:lnTo>
                  <a:pt x="92801" y="27255"/>
                </a:lnTo>
                <a:lnTo>
                  <a:pt x="89813" y="27527"/>
                </a:lnTo>
                <a:lnTo>
                  <a:pt x="86625" y="27699"/>
                </a:lnTo>
                <a:lnTo>
                  <a:pt x="83536" y="27798"/>
                </a:lnTo>
                <a:lnTo>
                  <a:pt x="80547" y="27921"/>
                </a:lnTo>
                <a:lnTo>
                  <a:pt x="83636" y="28020"/>
                </a:lnTo>
                <a:lnTo>
                  <a:pt x="86276" y="28217"/>
                </a:lnTo>
                <a:lnTo>
                  <a:pt x="88866" y="28464"/>
                </a:lnTo>
                <a:lnTo>
                  <a:pt x="91357" y="28785"/>
                </a:lnTo>
                <a:lnTo>
                  <a:pt x="93698" y="29229"/>
                </a:lnTo>
                <a:lnTo>
                  <a:pt x="95840" y="29771"/>
                </a:lnTo>
                <a:lnTo>
                  <a:pt x="98181" y="30561"/>
                </a:lnTo>
                <a:lnTo>
                  <a:pt x="100323" y="31473"/>
                </a:lnTo>
                <a:lnTo>
                  <a:pt x="102067" y="32460"/>
                </a:lnTo>
                <a:lnTo>
                  <a:pt x="103611" y="33521"/>
                </a:lnTo>
                <a:lnTo>
                  <a:pt x="104856" y="34581"/>
                </a:lnTo>
                <a:lnTo>
                  <a:pt x="105952" y="35691"/>
                </a:lnTo>
                <a:lnTo>
                  <a:pt x="106749" y="36801"/>
                </a:lnTo>
                <a:lnTo>
                  <a:pt x="107496" y="37911"/>
                </a:lnTo>
                <a:lnTo>
                  <a:pt x="107945" y="38972"/>
                </a:lnTo>
                <a:lnTo>
                  <a:pt x="108293" y="39983"/>
                </a:lnTo>
                <a:lnTo>
                  <a:pt x="108542" y="40945"/>
                </a:lnTo>
                <a:lnTo>
                  <a:pt x="108692" y="41808"/>
                </a:lnTo>
                <a:lnTo>
                  <a:pt x="108692" y="43239"/>
                </a:lnTo>
                <a:lnTo>
                  <a:pt x="108542" y="43782"/>
                </a:lnTo>
                <a:lnTo>
                  <a:pt x="108443" y="44127"/>
                </a:lnTo>
                <a:lnTo>
                  <a:pt x="108293" y="44324"/>
                </a:lnTo>
                <a:lnTo>
                  <a:pt x="108144" y="44324"/>
                </a:lnTo>
                <a:lnTo>
                  <a:pt x="107198" y="43584"/>
                </a:lnTo>
                <a:lnTo>
                  <a:pt x="106201" y="42894"/>
                </a:lnTo>
                <a:lnTo>
                  <a:pt x="105006" y="42252"/>
                </a:lnTo>
                <a:lnTo>
                  <a:pt x="103661" y="41586"/>
                </a:lnTo>
                <a:lnTo>
                  <a:pt x="102067" y="41044"/>
                </a:lnTo>
                <a:lnTo>
                  <a:pt x="100572" y="40649"/>
                </a:lnTo>
                <a:lnTo>
                  <a:pt x="99327" y="40279"/>
                </a:lnTo>
                <a:lnTo>
                  <a:pt x="98082" y="39983"/>
                </a:lnTo>
                <a:lnTo>
                  <a:pt x="96936" y="39736"/>
                </a:lnTo>
                <a:lnTo>
                  <a:pt x="93599" y="38972"/>
                </a:lnTo>
                <a:lnTo>
                  <a:pt x="92353" y="38676"/>
                </a:lnTo>
                <a:lnTo>
                  <a:pt x="91108" y="38355"/>
                </a:lnTo>
                <a:lnTo>
                  <a:pt x="89713" y="37911"/>
                </a:lnTo>
                <a:lnTo>
                  <a:pt x="86425" y="36826"/>
                </a:lnTo>
                <a:lnTo>
                  <a:pt x="84533" y="36110"/>
                </a:lnTo>
                <a:lnTo>
                  <a:pt x="82291" y="35223"/>
                </a:lnTo>
                <a:lnTo>
                  <a:pt x="81046" y="34655"/>
                </a:lnTo>
                <a:lnTo>
                  <a:pt x="79750" y="33891"/>
                </a:lnTo>
                <a:lnTo>
                  <a:pt x="75566" y="31251"/>
                </a:lnTo>
                <a:lnTo>
                  <a:pt x="74171" y="30511"/>
                </a:lnTo>
                <a:lnTo>
                  <a:pt x="72677" y="29870"/>
                </a:lnTo>
                <a:lnTo>
                  <a:pt x="71282" y="29475"/>
                </a:lnTo>
                <a:lnTo>
                  <a:pt x="69539" y="29130"/>
                </a:lnTo>
                <a:lnTo>
                  <a:pt x="67795" y="28859"/>
                </a:lnTo>
                <a:lnTo>
                  <a:pt x="67546" y="28859"/>
                </a:lnTo>
                <a:lnTo>
                  <a:pt x="67247" y="29155"/>
                </a:lnTo>
                <a:lnTo>
                  <a:pt x="67198" y="29401"/>
                </a:lnTo>
                <a:lnTo>
                  <a:pt x="67048" y="29673"/>
                </a:lnTo>
                <a:lnTo>
                  <a:pt x="66948" y="29771"/>
                </a:lnTo>
                <a:lnTo>
                  <a:pt x="66899" y="30067"/>
                </a:lnTo>
                <a:lnTo>
                  <a:pt x="66650" y="30511"/>
                </a:lnTo>
                <a:lnTo>
                  <a:pt x="66450" y="31005"/>
                </a:lnTo>
                <a:lnTo>
                  <a:pt x="66002" y="32090"/>
                </a:lnTo>
                <a:lnTo>
                  <a:pt x="65853" y="32583"/>
                </a:lnTo>
                <a:lnTo>
                  <a:pt x="65006" y="35050"/>
                </a:lnTo>
                <a:lnTo>
                  <a:pt x="64009" y="37566"/>
                </a:lnTo>
                <a:lnTo>
                  <a:pt x="63063" y="40032"/>
                </a:lnTo>
                <a:lnTo>
                  <a:pt x="61818" y="43930"/>
                </a:lnTo>
                <a:lnTo>
                  <a:pt x="60672" y="47876"/>
                </a:lnTo>
                <a:lnTo>
                  <a:pt x="61618" y="47531"/>
                </a:lnTo>
                <a:lnTo>
                  <a:pt x="62465" y="47161"/>
                </a:lnTo>
                <a:lnTo>
                  <a:pt x="63013" y="46865"/>
                </a:lnTo>
                <a:lnTo>
                  <a:pt x="63312" y="46495"/>
                </a:lnTo>
                <a:lnTo>
                  <a:pt x="63511" y="46150"/>
                </a:lnTo>
                <a:lnTo>
                  <a:pt x="63810" y="45780"/>
                </a:lnTo>
                <a:lnTo>
                  <a:pt x="64408" y="45336"/>
                </a:lnTo>
                <a:lnTo>
                  <a:pt x="65205" y="45015"/>
                </a:lnTo>
                <a:lnTo>
                  <a:pt x="66151" y="44793"/>
                </a:lnTo>
                <a:lnTo>
                  <a:pt x="67198" y="44719"/>
                </a:lnTo>
                <a:lnTo>
                  <a:pt x="68194" y="44793"/>
                </a:lnTo>
                <a:lnTo>
                  <a:pt x="69240" y="44966"/>
                </a:lnTo>
                <a:lnTo>
                  <a:pt x="69439" y="45040"/>
                </a:lnTo>
                <a:lnTo>
                  <a:pt x="70336" y="45262"/>
                </a:lnTo>
                <a:lnTo>
                  <a:pt x="70585" y="45336"/>
                </a:lnTo>
                <a:lnTo>
                  <a:pt x="70784" y="45508"/>
                </a:lnTo>
                <a:lnTo>
                  <a:pt x="70933" y="45706"/>
                </a:lnTo>
                <a:lnTo>
                  <a:pt x="70983" y="45854"/>
                </a:lnTo>
                <a:lnTo>
                  <a:pt x="70983" y="46100"/>
                </a:lnTo>
                <a:lnTo>
                  <a:pt x="71083" y="46347"/>
                </a:lnTo>
                <a:lnTo>
                  <a:pt x="71083" y="46618"/>
                </a:lnTo>
                <a:lnTo>
                  <a:pt x="70734" y="47112"/>
                </a:lnTo>
                <a:lnTo>
                  <a:pt x="70136" y="47531"/>
                </a:lnTo>
                <a:lnTo>
                  <a:pt x="69339" y="47852"/>
                </a:lnTo>
                <a:lnTo>
                  <a:pt x="68343" y="48073"/>
                </a:lnTo>
                <a:lnTo>
                  <a:pt x="67247" y="48172"/>
                </a:lnTo>
                <a:lnTo>
                  <a:pt x="66151" y="48221"/>
                </a:lnTo>
                <a:lnTo>
                  <a:pt x="65404" y="48172"/>
                </a:lnTo>
                <a:lnTo>
                  <a:pt x="64707" y="48098"/>
                </a:lnTo>
                <a:lnTo>
                  <a:pt x="63860" y="48024"/>
                </a:lnTo>
                <a:lnTo>
                  <a:pt x="63163" y="48073"/>
                </a:lnTo>
                <a:lnTo>
                  <a:pt x="62266" y="48221"/>
                </a:lnTo>
                <a:lnTo>
                  <a:pt x="61320" y="48468"/>
                </a:lnTo>
                <a:lnTo>
                  <a:pt x="60423" y="48715"/>
                </a:lnTo>
                <a:lnTo>
                  <a:pt x="60273" y="49159"/>
                </a:lnTo>
                <a:lnTo>
                  <a:pt x="60074" y="49627"/>
                </a:lnTo>
                <a:lnTo>
                  <a:pt x="58729" y="54857"/>
                </a:lnTo>
                <a:lnTo>
                  <a:pt x="57633" y="60110"/>
                </a:lnTo>
                <a:lnTo>
                  <a:pt x="57185" y="62873"/>
                </a:lnTo>
                <a:lnTo>
                  <a:pt x="56836" y="65562"/>
                </a:lnTo>
                <a:lnTo>
                  <a:pt x="56637" y="68250"/>
                </a:lnTo>
                <a:lnTo>
                  <a:pt x="56338" y="71013"/>
                </a:lnTo>
                <a:lnTo>
                  <a:pt x="55890" y="73923"/>
                </a:lnTo>
                <a:lnTo>
                  <a:pt x="54993" y="79893"/>
                </a:lnTo>
                <a:lnTo>
                  <a:pt x="54694" y="82803"/>
                </a:lnTo>
                <a:lnTo>
                  <a:pt x="54645" y="84727"/>
                </a:lnTo>
                <a:lnTo>
                  <a:pt x="54495" y="86750"/>
                </a:lnTo>
                <a:lnTo>
                  <a:pt x="54246" y="88871"/>
                </a:lnTo>
                <a:lnTo>
                  <a:pt x="54196" y="90943"/>
                </a:lnTo>
                <a:lnTo>
                  <a:pt x="54097" y="92990"/>
                </a:lnTo>
                <a:lnTo>
                  <a:pt x="54097" y="94914"/>
                </a:lnTo>
                <a:lnTo>
                  <a:pt x="54196" y="96073"/>
                </a:lnTo>
                <a:lnTo>
                  <a:pt x="54346" y="97455"/>
                </a:lnTo>
                <a:lnTo>
                  <a:pt x="54495" y="98935"/>
                </a:lnTo>
                <a:lnTo>
                  <a:pt x="54694" y="100439"/>
                </a:lnTo>
                <a:lnTo>
                  <a:pt x="55591" y="99601"/>
                </a:lnTo>
                <a:lnTo>
                  <a:pt x="56388" y="98861"/>
                </a:lnTo>
                <a:lnTo>
                  <a:pt x="57185" y="98219"/>
                </a:lnTo>
                <a:lnTo>
                  <a:pt x="58281" y="97381"/>
                </a:lnTo>
                <a:lnTo>
                  <a:pt x="59427" y="96690"/>
                </a:lnTo>
                <a:lnTo>
                  <a:pt x="60523" y="96024"/>
                </a:lnTo>
                <a:lnTo>
                  <a:pt x="61469" y="95383"/>
                </a:lnTo>
                <a:lnTo>
                  <a:pt x="62266" y="94643"/>
                </a:lnTo>
                <a:lnTo>
                  <a:pt x="63661" y="93311"/>
                </a:lnTo>
                <a:lnTo>
                  <a:pt x="65255" y="92028"/>
                </a:lnTo>
                <a:lnTo>
                  <a:pt x="66948" y="90770"/>
                </a:lnTo>
                <a:lnTo>
                  <a:pt x="68792" y="89463"/>
                </a:lnTo>
                <a:lnTo>
                  <a:pt x="70635" y="88106"/>
                </a:lnTo>
                <a:lnTo>
                  <a:pt x="72528" y="86725"/>
                </a:lnTo>
                <a:lnTo>
                  <a:pt x="74520" y="85344"/>
                </a:lnTo>
                <a:lnTo>
                  <a:pt x="76662" y="84036"/>
                </a:lnTo>
                <a:lnTo>
                  <a:pt x="78854" y="82803"/>
                </a:lnTo>
                <a:lnTo>
                  <a:pt x="81145" y="81669"/>
                </a:lnTo>
                <a:lnTo>
                  <a:pt x="84134" y="80509"/>
                </a:lnTo>
                <a:lnTo>
                  <a:pt x="87222" y="79523"/>
                </a:lnTo>
                <a:lnTo>
                  <a:pt x="90410" y="78733"/>
                </a:lnTo>
                <a:lnTo>
                  <a:pt x="93698" y="78166"/>
                </a:lnTo>
                <a:lnTo>
                  <a:pt x="96936" y="77821"/>
                </a:lnTo>
                <a:lnTo>
                  <a:pt x="100174" y="77673"/>
                </a:lnTo>
                <a:lnTo>
                  <a:pt x="103362" y="77747"/>
                </a:lnTo>
                <a:lnTo>
                  <a:pt x="106600" y="78043"/>
                </a:lnTo>
                <a:lnTo>
                  <a:pt x="109688" y="78511"/>
                </a:lnTo>
                <a:lnTo>
                  <a:pt x="112727" y="79202"/>
                </a:lnTo>
                <a:lnTo>
                  <a:pt x="113424" y="79424"/>
                </a:lnTo>
                <a:lnTo>
                  <a:pt x="114321" y="79695"/>
                </a:lnTo>
                <a:lnTo>
                  <a:pt x="115267" y="80041"/>
                </a:lnTo>
                <a:lnTo>
                  <a:pt x="116214" y="80386"/>
                </a:lnTo>
                <a:lnTo>
                  <a:pt x="117210" y="80805"/>
                </a:lnTo>
                <a:lnTo>
                  <a:pt x="118057" y="81126"/>
                </a:lnTo>
                <a:lnTo>
                  <a:pt x="118804" y="81447"/>
                </a:lnTo>
                <a:lnTo>
                  <a:pt x="119452" y="81693"/>
                </a:lnTo>
                <a:lnTo>
                  <a:pt x="119850" y="81841"/>
                </a:lnTo>
                <a:lnTo>
                  <a:pt x="120000" y="81915"/>
                </a:lnTo>
                <a:lnTo>
                  <a:pt x="119750" y="81915"/>
                </a:lnTo>
                <a:lnTo>
                  <a:pt x="119252" y="81965"/>
                </a:lnTo>
                <a:lnTo>
                  <a:pt x="118455" y="82039"/>
                </a:lnTo>
                <a:lnTo>
                  <a:pt x="117509" y="82063"/>
                </a:lnTo>
                <a:lnTo>
                  <a:pt x="116463" y="82137"/>
                </a:lnTo>
                <a:lnTo>
                  <a:pt x="114570" y="82285"/>
                </a:lnTo>
                <a:lnTo>
                  <a:pt x="113872" y="82335"/>
                </a:lnTo>
                <a:lnTo>
                  <a:pt x="113424" y="82359"/>
                </a:lnTo>
                <a:lnTo>
                  <a:pt x="108891" y="82877"/>
                </a:lnTo>
                <a:lnTo>
                  <a:pt x="104508" y="83371"/>
                </a:lnTo>
                <a:lnTo>
                  <a:pt x="100074" y="83963"/>
                </a:lnTo>
                <a:lnTo>
                  <a:pt x="95740" y="84678"/>
                </a:lnTo>
                <a:lnTo>
                  <a:pt x="91407" y="85566"/>
                </a:lnTo>
                <a:lnTo>
                  <a:pt x="87372" y="86429"/>
                </a:lnTo>
                <a:lnTo>
                  <a:pt x="83636" y="87366"/>
                </a:lnTo>
                <a:lnTo>
                  <a:pt x="79900" y="88353"/>
                </a:lnTo>
                <a:lnTo>
                  <a:pt x="76313" y="89463"/>
                </a:lnTo>
                <a:lnTo>
                  <a:pt x="72826" y="90696"/>
                </a:lnTo>
                <a:lnTo>
                  <a:pt x="69688" y="92078"/>
                </a:lnTo>
                <a:lnTo>
                  <a:pt x="66600" y="93558"/>
                </a:lnTo>
                <a:lnTo>
                  <a:pt x="63511" y="95235"/>
                </a:lnTo>
                <a:lnTo>
                  <a:pt x="60423" y="97060"/>
                </a:lnTo>
                <a:lnTo>
                  <a:pt x="59775" y="97455"/>
                </a:lnTo>
                <a:lnTo>
                  <a:pt x="58978" y="97973"/>
                </a:lnTo>
                <a:lnTo>
                  <a:pt x="58132" y="98540"/>
                </a:lnTo>
                <a:lnTo>
                  <a:pt x="57434" y="99206"/>
                </a:lnTo>
                <a:lnTo>
                  <a:pt x="56488" y="100168"/>
                </a:lnTo>
                <a:lnTo>
                  <a:pt x="55641" y="101204"/>
                </a:lnTo>
                <a:lnTo>
                  <a:pt x="55242" y="104583"/>
                </a:lnTo>
                <a:lnTo>
                  <a:pt x="55242" y="104731"/>
                </a:lnTo>
                <a:lnTo>
                  <a:pt x="55292" y="104830"/>
                </a:lnTo>
                <a:lnTo>
                  <a:pt x="55292" y="104953"/>
                </a:lnTo>
                <a:lnTo>
                  <a:pt x="55342" y="105891"/>
                </a:lnTo>
                <a:lnTo>
                  <a:pt x="55491" y="107099"/>
                </a:lnTo>
                <a:lnTo>
                  <a:pt x="55641" y="108406"/>
                </a:lnTo>
                <a:lnTo>
                  <a:pt x="55890" y="109812"/>
                </a:lnTo>
                <a:lnTo>
                  <a:pt x="56039" y="111268"/>
                </a:lnTo>
                <a:lnTo>
                  <a:pt x="56189" y="112698"/>
                </a:lnTo>
                <a:lnTo>
                  <a:pt x="56388" y="114080"/>
                </a:lnTo>
                <a:lnTo>
                  <a:pt x="56737" y="117064"/>
                </a:lnTo>
                <a:lnTo>
                  <a:pt x="57135" y="120000"/>
                </a:lnTo>
                <a:lnTo>
                  <a:pt x="55093" y="120000"/>
                </a:lnTo>
                <a:lnTo>
                  <a:pt x="55093" y="119753"/>
                </a:lnTo>
                <a:lnTo>
                  <a:pt x="54794" y="117829"/>
                </a:lnTo>
                <a:lnTo>
                  <a:pt x="54346" y="114104"/>
                </a:lnTo>
                <a:lnTo>
                  <a:pt x="54097" y="112180"/>
                </a:lnTo>
                <a:lnTo>
                  <a:pt x="53748" y="110133"/>
                </a:lnTo>
                <a:lnTo>
                  <a:pt x="53399" y="107963"/>
                </a:lnTo>
                <a:lnTo>
                  <a:pt x="53100" y="105743"/>
                </a:lnTo>
                <a:lnTo>
                  <a:pt x="52801" y="103572"/>
                </a:lnTo>
                <a:lnTo>
                  <a:pt x="52552" y="101525"/>
                </a:lnTo>
                <a:lnTo>
                  <a:pt x="52503" y="100390"/>
                </a:lnTo>
                <a:lnTo>
                  <a:pt x="52403" y="99453"/>
                </a:lnTo>
                <a:lnTo>
                  <a:pt x="52353" y="98614"/>
                </a:lnTo>
                <a:lnTo>
                  <a:pt x="52204" y="97159"/>
                </a:lnTo>
                <a:lnTo>
                  <a:pt x="52154" y="96394"/>
                </a:lnTo>
                <a:lnTo>
                  <a:pt x="52054" y="95605"/>
                </a:lnTo>
                <a:lnTo>
                  <a:pt x="52004" y="94618"/>
                </a:lnTo>
                <a:lnTo>
                  <a:pt x="52004" y="92176"/>
                </a:lnTo>
                <a:lnTo>
                  <a:pt x="52054" y="90696"/>
                </a:lnTo>
                <a:lnTo>
                  <a:pt x="52054" y="89044"/>
                </a:lnTo>
                <a:lnTo>
                  <a:pt x="52154" y="87317"/>
                </a:lnTo>
                <a:lnTo>
                  <a:pt x="52303" y="85516"/>
                </a:lnTo>
                <a:lnTo>
                  <a:pt x="51755" y="84949"/>
                </a:lnTo>
                <a:lnTo>
                  <a:pt x="51108" y="84480"/>
                </a:lnTo>
                <a:lnTo>
                  <a:pt x="50361" y="83963"/>
                </a:lnTo>
                <a:lnTo>
                  <a:pt x="49564" y="83568"/>
                </a:lnTo>
                <a:lnTo>
                  <a:pt x="48468" y="83149"/>
                </a:lnTo>
                <a:lnTo>
                  <a:pt x="47123" y="82803"/>
                </a:lnTo>
                <a:lnTo>
                  <a:pt x="45728" y="82458"/>
                </a:lnTo>
                <a:lnTo>
                  <a:pt x="44283" y="82137"/>
                </a:lnTo>
                <a:lnTo>
                  <a:pt x="42889" y="81841"/>
                </a:lnTo>
                <a:lnTo>
                  <a:pt x="41544" y="81521"/>
                </a:lnTo>
                <a:lnTo>
                  <a:pt x="40547" y="81200"/>
                </a:lnTo>
                <a:lnTo>
                  <a:pt x="39302" y="80682"/>
                </a:lnTo>
                <a:lnTo>
                  <a:pt x="38206" y="80213"/>
                </a:lnTo>
                <a:lnTo>
                  <a:pt x="37160" y="79819"/>
                </a:lnTo>
                <a:lnTo>
                  <a:pt x="37061" y="82976"/>
                </a:lnTo>
                <a:lnTo>
                  <a:pt x="37011" y="86108"/>
                </a:lnTo>
                <a:lnTo>
                  <a:pt x="36811" y="92941"/>
                </a:lnTo>
                <a:lnTo>
                  <a:pt x="36811" y="94174"/>
                </a:lnTo>
                <a:lnTo>
                  <a:pt x="36861" y="94988"/>
                </a:lnTo>
                <a:lnTo>
                  <a:pt x="36861" y="96641"/>
                </a:lnTo>
                <a:lnTo>
                  <a:pt x="36911" y="97455"/>
                </a:lnTo>
                <a:lnTo>
                  <a:pt x="36911" y="98836"/>
                </a:lnTo>
                <a:lnTo>
                  <a:pt x="37011" y="99379"/>
                </a:lnTo>
                <a:lnTo>
                  <a:pt x="37011" y="99921"/>
                </a:lnTo>
                <a:lnTo>
                  <a:pt x="37160" y="100168"/>
                </a:lnTo>
                <a:lnTo>
                  <a:pt x="37210" y="100612"/>
                </a:lnTo>
                <a:lnTo>
                  <a:pt x="37459" y="101130"/>
                </a:lnTo>
                <a:lnTo>
                  <a:pt x="37658" y="101697"/>
                </a:lnTo>
                <a:lnTo>
                  <a:pt x="38107" y="102955"/>
                </a:lnTo>
                <a:lnTo>
                  <a:pt x="38904" y="104805"/>
                </a:lnTo>
                <a:lnTo>
                  <a:pt x="40547" y="108579"/>
                </a:lnTo>
                <a:lnTo>
                  <a:pt x="41245" y="110404"/>
                </a:lnTo>
                <a:lnTo>
                  <a:pt x="41942" y="112082"/>
                </a:lnTo>
                <a:lnTo>
                  <a:pt x="42938" y="114573"/>
                </a:lnTo>
                <a:lnTo>
                  <a:pt x="43885" y="117188"/>
                </a:lnTo>
                <a:lnTo>
                  <a:pt x="44931" y="119926"/>
                </a:lnTo>
                <a:lnTo>
                  <a:pt x="42938" y="119926"/>
                </a:lnTo>
                <a:lnTo>
                  <a:pt x="42640" y="119136"/>
                </a:lnTo>
                <a:lnTo>
                  <a:pt x="42291" y="118174"/>
                </a:lnTo>
                <a:lnTo>
                  <a:pt x="41843" y="117089"/>
                </a:lnTo>
                <a:lnTo>
                  <a:pt x="41344" y="115880"/>
                </a:lnTo>
                <a:lnTo>
                  <a:pt x="40846" y="114573"/>
                </a:lnTo>
                <a:lnTo>
                  <a:pt x="40298" y="113241"/>
                </a:lnTo>
                <a:lnTo>
                  <a:pt x="39701" y="111810"/>
                </a:lnTo>
                <a:lnTo>
                  <a:pt x="39202" y="110404"/>
                </a:lnTo>
                <a:lnTo>
                  <a:pt x="38605" y="108974"/>
                </a:lnTo>
                <a:lnTo>
                  <a:pt x="38107" y="107568"/>
                </a:lnTo>
                <a:lnTo>
                  <a:pt x="37509" y="106211"/>
                </a:lnTo>
                <a:lnTo>
                  <a:pt x="37011" y="104953"/>
                </a:lnTo>
                <a:lnTo>
                  <a:pt x="36562" y="103769"/>
                </a:lnTo>
                <a:lnTo>
                  <a:pt x="36214" y="102733"/>
                </a:lnTo>
                <a:lnTo>
                  <a:pt x="35815" y="101821"/>
                </a:lnTo>
                <a:lnTo>
                  <a:pt x="35516" y="101056"/>
                </a:lnTo>
                <a:lnTo>
                  <a:pt x="35168" y="100143"/>
                </a:lnTo>
                <a:lnTo>
                  <a:pt x="34520" y="99773"/>
                </a:lnTo>
                <a:lnTo>
                  <a:pt x="33623" y="99354"/>
                </a:lnTo>
                <a:lnTo>
                  <a:pt x="32727" y="98861"/>
                </a:lnTo>
                <a:lnTo>
                  <a:pt x="31780" y="98392"/>
                </a:lnTo>
                <a:lnTo>
                  <a:pt x="30933" y="97923"/>
                </a:lnTo>
                <a:lnTo>
                  <a:pt x="30087" y="97529"/>
                </a:lnTo>
                <a:lnTo>
                  <a:pt x="29389" y="97208"/>
                </a:lnTo>
                <a:lnTo>
                  <a:pt x="28941" y="96937"/>
                </a:lnTo>
                <a:lnTo>
                  <a:pt x="26948" y="95950"/>
                </a:lnTo>
                <a:lnTo>
                  <a:pt x="26351" y="95753"/>
                </a:lnTo>
                <a:lnTo>
                  <a:pt x="24159" y="95309"/>
                </a:lnTo>
                <a:lnTo>
                  <a:pt x="22316" y="94988"/>
                </a:lnTo>
                <a:lnTo>
                  <a:pt x="20473" y="94618"/>
                </a:lnTo>
                <a:lnTo>
                  <a:pt x="16886" y="93952"/>
                </a:lnTo>
                <a:lnTo>
                  <a:pt x="13349" y="93311"/>
                </a:lnTo>
                <a:lnTo>
                  <a:pt x="12652" y="93163"/>
                </a:lnTo>
                <a:lnTo>
                  <a:pt x="11008" y="92867"/>
                </a:lnTo>
                <a:lnTo>
                  <a:pt x="10211" y="92842"/>
                </a:lnTo>
                <a:lnTo>
                  <a:pt x="9613" y="92867"/>
                </a:lnTo>
                <a:lnTo>
                  <a:pt x="8318" y="93163"/>
                </a:lnTo>
                <a:lnTo>
                  <a:pt x="7721" y="93262"/>
                </a:lnTo>
                <a:lnTo>
                  <a:pt x="6674" y="93336"/>
                </a:lnTo>
                <a:lnTo>
                  <a:pt x="5728" y="93311"/>
                </a:lnTo>
                <a:lnTo>
                  <a:pt x="4782" y="93163"/>
                </a:lnTo>
                <a:lnTo>
                  <a:pt x="3985" y="92941"/>
                </a:lnTo>
                <a:lnTo>
                  <a:pt x="3287" y="92571"/>
                </a:lnTo>
                <a:lnTo>
                  <a:pt x="2839" y="92152"/>
                </a:lnTo>
                <a:lnTo>
                  <a:pt x="2789" y="91782"/>
                </a:lnTo>
                <a:lnTo>
                  <a:pt x="2739" y="91387"/>
                </a:lnTo>
                <a:lnTo>
                  <a:pt x="2739" y="91239"/>
                </a:lnTo>
                <a:lnTo>
                  <a:pt x="2789" y="91017"/>
                </a:lnTo>
                <a:lnTo>
                  <a:pt x="2988" y="90844"/>
                </a:lnTo>
                <a:lnTo>
                  <a:pt x="3138" y="90721"/>
                </a:lnTo>
                <a:lnTo>
                  <a:pt x="3387" y="90647"/>
                </a:lnTo>
                <a:lnTo>
                  <a:pt x="3586" y="90548"/>
                </a:lnTo>
                <a:lnTo>
                  <a:pt x="3835" y="90474"/>
                </a:lnTo>
                <a:lnTo>
                  <a:pt x="4034" y="90351"/>
                </a:lnTo>
                <a:lnTo>
                  <a:pt x="4831" y="90080"/>
                </a:lnTo>
                <a:lnTo>
                  <a:pt x="5728" y="89932"/>
                </a:lnTo>
                <a:lnTo>
                  <a:pt x="6674" y="89932"/>
                </a:lnTo>
                <a:lnTo>
                  <a:pt x="7571" y="90030"/>
                </a:lnTo>
                <a:lnTo>
                  <a:pt x="8368" y="90277"/>
                </a:lnTo>
                <a:lnTo>
                  <a:pt x="9016" y="90647"/>
                </a:lnTo>
                <a:lnTo>
                  <a:pt x="9414" y="90968"/>
                </a:lnTo>
                <a:lnTo>
                  <a:pt x="9713" y="91313"/>
                </a:lnTo>
                <a:lnTo>
                  <a:pt x="10062" y="91634"/>
                </a:lnTo>
                <a:lnTo>
                  <a:pt x="10510" y="91880"/>
                </a:lnTo>
                <a:lnTo>
                  <a:pt x="11805" y="92300"/>
                </a:lnTo>
                <a:lnTo>
                  <a:pt x="13150" y="92620"/>
                </a:lnTo>
                <a:lnTo>
                  <a:pt x="16239" y="93311"/>
                </a:lnTo>
                <a:lnTo>
                  <a:pt x="19377" y="93952"/>
                </a:lnTo>
                <a:lnTo>
                  <a:pt x="22914" y="94569"/>
                </a:lnTo>
                <a:lnTo>
                  <a:pt x="24059" y="94791"/>
                </a:lnTo>
                <a:lnTo>
                  <a:pt x="25255" y="94865"/>
                </a:lnTo>
                <a:lnTo>
                  <a:pt x="25554" y="94766"/>
                </a:lnTo>
                <a:lnTo>
                  <a:pt x="25753" y="94544"/>
                </a:lnTo>
                <a:lnTo>
                  <a:pt x="25902" y="94224"/>
                </a:lnTo>
                <a:lnTo>
                  <a:pt x="26002" y="93780"/>
                </a:lnTo>
                <a:lnTo>
                  <a:pt x="26002" y="93336"/>
                </a:lnTo>
                <a:lnTo>
                  <a:pt x="26052" y="92867"/>
                </a:lnTo>
                <a:lnTo>
                  <a:pt x="26151" y="91560"/>
                </a:lnTo>
                <a:lnTo>
                  <a:pt x="26151" y="90203"/>
                </a:lnTo>
                <a:lnTo>
                  <a:pt x="26052" y="88896"/>
                </a:lnTo>
                <a:lnTo>
                  <a:pt x="26052" y="88131"/>
                </a:lnTo>
                <a:lnTo>
                  <a:pt x="25902" y="87342"/>
                </a:lnTo>
                <a:lnTo>
                  <a:pt x="25853" y="87243"/>
                </a:lnTo>
                <a:lnTo>
                  <a:pt x="25255" y="86947"/>
                </a:lnTo>
                <a:lnTo>
                  <a:pt x="25105" y="86824"/>
                </a:lnTo>
                <a:lnTo>
                  <a:pt x="25056" y="86725"/>
                </a:lnTo>
                <a:lnTo>
                  <a:pt x="25056" y="86552"/>
                </a:lnTo>
                <a:lnTo>
                  <a:pt x="24956" y="86429"/>
                </a:lnTo>
                <a:lnTo>
                  <a:pt x="24059" y="85985"/>
                </a:lnTo>
                <a:lnTo>
                  <a:pt x="23561" y="85788"/>
                </a:lnTo>
                <a:lnTo>
                  <a:pt x="23212" y="85516"/>
                </a:lnTo>
                <a:lnTo>
                  <a:pt x="22963" y="85171"/>
                </a:lnTo>
                <a:lnTo>
                  <a:pt x="22814" y="84752"/>
                </a:lnTo>
                <a:lnTo>
                  <a:pt x="22814" y="84357"/>
                </a:lnTo>
                <a:lnTo>
                  <a:pt x="22963" y="83963"/>
                </a:lnTo>
                <a:lnTo>
                  <a:pt x="23262" y="83568"/>
                </a:lnTo>
                <a:lnTo>
                  <a:pt x="23661" y="83149"/>
                </a:lnTo>
                <a:lnTo>
                  <a:pt x="24159" y="82828"/>
                </a:lnTo>
                <a:lnTo>
                  <a:pt x="24458" y="82729"/>
                </a:lnTo>
                <a:lnTo>
                  <a:pt x="24806" y="82581"/>
                </a:lnTo>
                <a:lnTo>
                  <a:pt x="25853" y="82211"/>
                </a:lnTo>
                <a:lnTo>
                  <a:pt x="26899" y="81965"/>
                </a:lnTo>
                <a:lnTo>
                  <a:pt x="27247" y="81915"/>
                </a:lnTo>
                <a:lnTo>
                  <a:pt x="27397" y="81965"/>
                </a:lnTo>
                <a:lnTo>
                  <a:pt x="27696" y="82187"/>
                </a:lnTo>
                <a:lnTo>
                  <a:pt x="28144" y="82359"/>
                </a:lnTo>
                <a:lnTo>
                  <a:pt x="28692" y="82458"/>
                </a:lnTo>
                <a:lnTo>
                  <a:pt x="29140" y="82606"/>
                </a:lnTo>
                <a:lnTo>
                  <a:pt x="30037" y="83025"/>
                </a:lnTo>
                <a:lnTo>
                  <a:pt x="30684" y="83445"/>
                </a:lnTo>
                <a:lnTo>
                  <a:pt x="31083" y="83913"/>
                </a:lnTo>
                <a:lnTo>
                  <a:pt x="31183" y="84480"/>
                </a:lnTo>
                <a:lnTo>
                  <a:pt x="30983" y="85048"/>
                </a:lnTo>
                <a:lnTo>
                  <a:pt x="30635" y="85516"/>
                </a:lnTo>
                <a:lnTo>
                  <a:pt x="30087" y="85960"/>
                </a:lnTo>
                <a:lnTo>
                  <a:pt x="29290" y="86281"/>
                </a:lnTo>
                <a:lnTo>
                  <a:pt x="28642" y="86478"/>
                </a:lnTo>
                <a:lnTo>
                  <a:pt x="28144" y="86651"/>
                </a:lnTo>
                <a:lnTo>
                  <a:pt x="27696" y="86947"/>
                </a:lnTo>
                <a:lnTo>
                  <a:pt x="27297" y="87342"/>
                </a:lnTo>
                <a:lnTo>
                  <a:pt x="27148" y="87810"/>
                </a:lnTo>
                <a:lnTo>
                  <a:pt x="27148" y="88772"/>
                </a:lnTo>
                <a:lnTo>
                  <a:pt x="27098" y="89636"/>
                </a:lnTo>
                <a:lnTo>
                  <a:pt x="27098" y="90548"/>
                </a:lnTo>
                <a:lnTo>
                  <a:pt x="26948" y="92226"/>
                </a:lnTo>
                <a:lnTo>
                  <a:pt x="26948" y="93878"/>
                </a:lnTo>
                <a:lnTo>
                  <a:pt x="27098" y="94569"/>
                </a:lnTo>
                <a:lnTo>
                  <a:pt x="27397" y="95186"/>
                </a:lnTo>
                <a:lnTo>
                  <a:pt x="28044" y="95753"/>
                </a:lnTo>
                <a:lnTo>
                  <a:pt x="28991" y="96246"/>
                </a:lnTo>
                <a:lnTo>
                  <a:pt x="31731" y="97603"/>
                </a:lnTo>
                <a:lnTo>
                  <a:pt x="32577" y="97997"/>
                </a:lnTo>
                <a:lnTo>
                  <a:pt x="33474" y="98441"/>
                </a:lnTo>
                <a:lnTo>
                  <a:pt x="34371" y="98836"/>
                </a:lnTo>
                <a:lnTo>
                  <a:pt x="35118" y="99157"/>
                </a:lnTo>
                <a:lnTo>
                  <a:pt x="35018" y="98244"/>
                </a:lnTo>
                <a:lnTo>
                  <a:pt x="35018" y="95950"/>
                </a:lnTo>
                <a:lnTo>
                  <a:pt x="35118" y="94791"/>
                </a:lnTo>
                <a:lnTo>
                  <a:pt x="35168" y="93706"/>
                </a:lnTo>
                <a:lnTo>
                  <a:pt x="35168" y="89956"/>
                </a:lnTo>
                <a:lnTo>
                  <a:pt x="35466" y="83790"/>
                </a:lnTo>
                <a:lnTo>
                  <a:pt x="35666" y="79153"/>
                </a:lnTo>
                <a:lnTo>
                  <a:pt x="34570" y="78585"/>
                </a:lnTo>
                <a:lnTo>
                  <a:pt x="33623" y="78067"/>
                </a:lnTo>
                <a:lnTo>
                  <a:pt x="32876" y="77549"/>
                </a:lnTo>
                <a:lnTo>
                  <a:pt x="32079" y="77081"/>
                </a:lnTo>
                <a:lnTo>
                  <a:pt x="31332" y="76612"/>
                </a:lnTo>
                <a:lnTo>
                  <a:pt x="30386" y="76069"/>
                </a:lnTo>
                <a:lnTo>
                  <a:pt x="29290" y="75477"/>
                </a:lnTo>
                <a:lnTo>
                  <a:pt x="27995" y="74935"/>
                </a:lnTo>
                <a:lnTo>
                  <a:pt x="26600" y="74515"/>
                </a:lnTo>
                <a:lnTo>
                  <a:pt x="25205" y="74219"/>
                </a:lnTo>
                <a:lnTo>
                  <a:pt x="23711" y="73948"/>
                </a:lnTo>
                <a:lnTo>
                  <a:pt x="23711" y="73874"/>
                </a:lnTo>
                <a:lnTo>
                  <a:pt x="24059" y="73751"/>
                </a:lnTo>
                <a:lnTo>
                  <a:pt x="24657" y="73603"/>
                </a:lnTo>
                <a:lnTo>
                  <a:pt x="25603" y="73381"/>
                </a:lnTo>
                <a:lnTo>
                  <a:pt x="26749" y="73159"/>
                </a:lnTo>
                <a:lnTo>
                  <a:pt x="28044" y="72937"/>
                </a:lnTo>
                <a:lnTo>
                  <a:pt x="29539" y="72764"/>
                </a:lnTo>
                <a:lnTo>
                  <a:pt x="31133" y="72616"/>
                </a:lnTo>
                <a:lnTo>
                  <a:pt x="32876" y="72542"/>
                </a:lnTo>
                <a:lnTo>
                  <a:pt x="34669" y="72493"/>
                </a:lnTo>
                <a:lnTo>
                  <a:pt x="36513" y="72616"/>
                </a:lnTo>
                <a:lnTo>
                  <a:pt x="36562" y="72295"/>
                </a:lnTo>
                <a:lnTo>
                  <a:pt x="36662" y="71876"/>
                </a:lnTo>
                <a:lnTo>
                  <a:pt x="36662" y="70495"/>
                </a:lnTo>
                <a:lnTo>
                  <a:pt x="37061" y="67116"/>
                </a:lnTo>
                <a:lnTo>
                  <a:pt x="37359" y="64131"/>
                </a:lnTo>
                <a:lnTo>
                  <a:pt x="37608" y="62651"/>
                </a:lnTo>
                <a:lnTo>
                  <a:pt x="37907" y="61146"/>
                </a:lnTo>
                <a:lnTo>
                  <a:pt x="37509" y="60974"/>
                </a:lnTo>
                <a:lnTo>
                  <a:pt x="36911" y="60727"/>
                </a:lnTo>
                <a:lnTo>
                  <a:pt x="36114" y="60357"/>
                </a:lnTo>
                <a:lnTo>
                  <a:pt x="35168" y="59963"/>
                </a:lnTo>
                <a:lnTo>
                  <a:pt x="34122" y="59593"/>
                </a:lnTo>
                <a:lnTo>
                  <a:pt x="33125" y="59149"/>
                </a:lnTo>
                <a:lnTo>
                  <a:pt x="32029" y="58754"/>
                </a:lnTo>
                <a:lnTo>
                  <a:pt x="31083" y="58359"/>
                </a:lnTo>
                <a:lnTo>
                  <a:pt x="30186" y="58039"/>
                </a:lnTo>
                <a:lnTo>
                  <a:pt x="29539" y="57743"/>
                </a:lnTo>
                <a:lnTo>
                  <a:pt x="28991" y="57545"/>
                </a:lnTo>
                <a:lnTo>
                  <a:pt x="28792" y="57496"/>
                </a:lnTo>
                <a:lnTo>
                  <a:pt x="27596" y="57126"/>
                </a:lnTo>
                <a:lnTo>
                  <a:pt x="26450" y="56904"/>
                </a:lnTo>
                <a:lnTo>
                  <a:pt x="25105" y="56830"/>
                </a:lnTo>
                <a:lnTo>
                  <a:pt x="23711" y="56855"/>
                </a:lnTo>
                <a:lnTo>
                  <a:pt x="20323" y="57151"/>
                </a:lnTo>
                <a:lnTo>
                  <a:pt x="17036" y="57521"/>
                </a:lnTo>
                <a:lnTo>
                  <a:pt x="15292" y="57693"/>
                </a:lnTo>
                <a:lnTo>
                  <a:pt x="13599" y="57891"/>
                </a:lnTo>
                <a:lnTo>
                  <a:pt x="12702" y="57989"/>
                </a:lnTo>
                <a:lnTo>
                  <a:pt x="11656" y="58063"/>
                </a:lnTo>
                <a:lnTo>
                  <a:pt x="10809" y="58211"/>
                </a:lnTo>
                <a:lnTo>
                  <a:pt x="9962" y="58433"/>
                </a:lnTo>
                <a:lnTo>
                  <a:pt x="9613" y="58655"/>
                </a:lnTo>
                <a:lnTo>
                  <a:pt x="9414" y="58877"/>
                </a:lnTo>
                <a:lnTo>
                  <a:pt x="9265" y="59075"/>
                </a:lnTo>
                <a:lnTo>
                  <a:pt x="9016" y="59346"/>
                </a:lnTo>
                <a:lnTo>
                  <a:pt x="8518" y="59765"/>
                </a:lnTo>
                <a:lnTo>
                  <a:pt x="7770" y="60110"/>
                </a:lnTo>
                <a:lnTo>
                  <a:pt x="6924" y="60382"/>
                </a:lnTo>
                <a:lnTo>
                  <a:pt x="5778" y="60604"/>
                </a:lnTo>
                <a:lnTo>
                  <a:pt x="4682" y="60653"/>
                </a:lnTo>
                <a:lnTo>
                  <a:pt x="3586" y="60530"/>
                </a:lnTo>
                <a:lnTo>
                  <a:pt x="2640" y="60283"/>
                </a:lnTo>
                <a:lnTo>
                  <a:pt x="1693" y="59913"/>
                </a:lnTo>
                <a:lnTo>
                  <a:pt x="1394" y="59691"/>
                </a:lnTo>
                <a:lnTo>
                  <a:pt x="1046" y="59494"/>
                </a:lnTo>
                <a:lnTo>
                  <a:pt x="647" y="59297"/>
                </a:lnTo>
                <a:lnTo>
                  <a:pt x="149" y="59198"/>
                </a:lnTo>
                <a:lnTo>
                  <a:pt x="0" y="59124"/>
                </a:lnTo>
                <a:lnTo>
                  <a:pt x="0" y="58951"/>
                </a:lnTo>
                <a:lnTo>
                  <a:pt x="149" y="58680"/>
                </a:lnTo>
                <a:lnTo>
                  <a:pt x="597" y="58113"/>
                </a:lnTo>
                <a:lnTo>
                  <a:pt x="1245" y="57447"/>
                </a:lnTo>
                <a:lnTo>
                  <a:pt x="1743" y="57151"/>
                </a:lnTo>
                <a:lnTo>
                  <a:pt x="2490" y="56904"/>
                </a:lnTo>
                <a:lnTo>
                  <a:pt x="3287" y="56682"/>
                </a:lnTo>
                <a:lnTo>
                  <a:pt x="4234" y="56534"/>
                </a:lnTo>
                <a:lnTo>
                  <a:pt x="5379" y="56460"/>
                </a:lnTo>
                <a:lnTo>
                  <a:pt x="6475" y="56509"/>
                </a:lnTo>
                <a:lnTo>
                  <a:pt x="7073" y="56657"/>
                </a:lnTo>
                <a:lnTo>
                  <a:pt x="7571" y="56830"/>
                </a:lnTo>
                <a:lnTo>
                  <a:pt x="8069" y="57052"/>
                </a:lnTo>
                <a:lnTo>
                  <a:pt x="8567" y="57200"/>
                </a:lnTo>
                <a:lnTo>
                  <a:pt x="8816" y="57225"/>
                </a:lnTo>
                <a:lnTo>
                  <a:pt x="9414" y="57225"/>
                </a:lnTo>
                <a:lnTo>
                  <a:pt x="9613" y="57274"/>
                </a:lnTo>
                <a:lnTo>
                  <a:pt x="9763" y="57299"/>
                </a:lnTo>
                <a:lnTo>
                  <a:pt x="9912" y="57373"/>
                </a:lnTo>
                <a:lnTo>
                  <a:pt x="10062" y="57422"/>
                </a:lnTo>
                <a:lnTo>
                  <a:pt x="10112" y="57496"/>
                </a:lnTo>
                <a:lnTo>
                  <a:pt x="10261" y="57521"/>
                </a:lnTo>
                <a:lnTo>
                  <a:pt x="10510" y="57521"/>
                </a:lnTo>
                <a:lnTo>
                  <a:pt x="12054" y="57447"/>
                </a:lnTo>
                <a:lnTo>
                  <a:pt x="13648" y="57348"/>
                </a:lnTo>
                <a:lnTo>
                  <a:pt x="16288" y="57126"/>
                </a:lnTo>
                <a:lnTo>
                  <a:pt x="19028" y="56904"/>
                </a:lnTo>
                <a:lnTo>
                  <a:pt x="21519" y="56608"/>
                </a:lnTo>
                <a:lnTo>
                  <a:pt x="22465" y="56509"/>
                </a:lnTo>
                <a:lnTo>
                  <a:pt x="23362" y="56435"/>
                </a:lnTo>
                <a:lnTo>
                  <a:pt x="24159" y="56312"/>
                </a:lnTo>
                <a:lnTo>
                  <a:pt x="24806" y="56213"/>
                </a:lnTo>
                <a:lnTo>
                  <a:pt x="25255" y="56065"/>
                </a:lnTo>
                <a:lnTo>
                  <a:pt x="25354" y="55893"/>
                </a:lnTo>
                <a:lnTo>
                  <a:pt x="25105" y="55523"/>
                </a:lnTo>
                <a:lnTo>
                  <a:pt x="24358" y="54783"/>
                </a:lnTo>
                <a:lnTo>
                  <a:pt x="23511" y="53993"/>
                </a:lnTo>
                <a:lnTo>
                  <a:pt x="22565" y="53204"/>
                </a:lnTo>
                <a:lnTo>
                  <a:pt x="20772" y="51847"/>
                </a:lnTo>
                <a:lnTo>
                  <a:pt x="18929" y="50491"/>
                </a:lnTo>
                <a:lnTo>
                  <a:pt x="15790" y="50071"/>
                </a:lnTo>
                <a:lnTo>
                  <a:pt x="12652" y="49677"/>
                </a:lnTo>
                <a:lnTo>
                  <a:pt x="11755" y="49553"/>
                </a:lnTo>
                <a:lnTo>
                  <a:pt x="10709" y="49405"/>
                </a:lnTo>
                <a:lnTo>
                  <a:pt x="9613" y="49307"/>
                </a:lnTo>
                <a:lnTo>
                  <a:pt x="8518" y="49233"/>
                </a:lnTo>
                <a:lnTo>
                  <a:pt x="7471" y="49307"/>
                </a:lnTo>
                <a:lnTo>
                  <a:pt x="6525" y="49479"/>
                </a:lnTo>
                <a:lnTo>
                  <a:pt x="5429" y="49726"/>
                </a:lnTo>
                <a:lnTo>
                  <a:pt x="4234" y="49849"/>
                </a:lnTo>
                <a:lnTo>
                  <a:pt x="3088" y="49800"/>
                </a:lnTo>
                <a:lnTo>
                  <a:pt x="1992" y="49677"/>
                </a:lnTo>
                <a:lnTo>
                  <a:pt x="1095" y="49381"/>
                </a:lnTo>
                <a:lnTo>
                  <a:pt x="597" y="49011"/>
                </a:lnTo>
                <a:lnTo>
                  <a:pt x="348" y="48493"/>
                </a:lnTo>
                <a:lnTo>
                  <a:pt x="298" y="48000"/>
                </a:lnTo>
                <a:lnTo>
                  <a:pt x="597" y="47457"/>
                </a:lnTo>
                <a:lnTo>
                  <a:pt x="1046" y="46964"/>
                </a:lnTo>
                <a:lnTo>
                  <a:pt x="1743" y="46569"/>
                </a:lnTo>
                <a:lnTo>
                  <a:pt x="2789" y="46322"/>
                </a:lnTo>
                <a:lnTo>
                  <a:pt x="3985" y="46199"/>
                </a:lnTo>
                <a:lnTo>
                  <a:pt x="5230" y="46273"/>
                </a:lnTo>
                <a:lnTo>
                  <a:pt x="6326" y="46470"/>
                </a:lnTo>
                <a:lnTo>
                  <a:pt x="7173" y="46766"/>
                </a:lnTo>
                <a:lnTo>
                  <a:pt x="7721" y="47038"/>
                </a:lnTo>
                <a:lnTo>
                  <a:pt x="8567" y="48024"/>
                </a:lnTo>
                <a:lnTo>
                  <a:pt x="9115" y="48345"/>
                </a:lnTo>
                <a:lnTo>
                  <a:pt x="9763" y="48567"/>
                </a:lnTo>
                <a:lnTo>
                  <a:pt x="10510" y="48715"/>
                </a:lnTo>
                <a:lnTo>
                  <a:pt x="11307" y="48863"/>
                </a:lnTo>
                <a:lnTo>
                  <a:pt x="14694" y="49405"/>
                </a:lnTo>
                <a:lnTo>
                  <a:pt x="18082" y="49923"/>
                </a:lnTo>
                <a:lnTo>
                  <a:pt x="17484" y="49553"/>
                </a:lnTo>
                <a:lnTo>
                  <a:pt x="16836" y="49233"/>
                </a:lnTo>
                <a:lnTo>
                  <a:pt x="16239" y="49035"/>
                </a:lnTo>
                <a:lnTo>
                  <a:pt x="15591" y="48912"/>
                </a:lnTo>
                <a:lnTo>
                  <a:pt x="14844" y="48838"/>
                </a:lnTo>
                <a:lnTo>
                  <a:pt x="14146" y="48690"/>
                </a:lnTo>
                <a:lnTo>
                  <a:pt x="13300" y="48419"/>
                </a:lnTo>
                <a:lnTo>
                  <a:pt x="12652" y="48098"/>
                </a:lnTo>
                <a:lnTo>
                  <a:pt x="12254" y="47704"/>
                </a:lnTo>
                <a:lnTo>
                  <a:pt x="12104" y="47260"/>
                </a:lnTo>
                <a:lnTo>
                  <a:pt x="12204" y="46791"/>
                </a:lnTo>
                <a:lnTo>
                  <a:pt x="12652" y="46322"/>
                </a:lnTo>
                <a:lnTo>
                  <a:pt x="12851" y="46174"/>
                </a:lnTo>
                <a:lnTo>
                  <a:pt x="13300" y="45804"/>
                </a:lnTo>
                <a:lnTo>
                  <a:pt x="13449" y="45730"/>
                </a:lnTo>
                <a:lnTo>
                  <a:pt x="13798" y="45632"/>
                </a:lnTo>
                <a:lnTo>
                  <a:pt x="14146" y="45558"/>
                </a:lnTo>
                <a:lnTo>
                  <a:pt x="14445" y="45508"/>
                </a:lnTo>
                <a:lnTo>
                  <a:pt x="15193" y="45484"/>
                </a:lnTo>
                <a:lnTo>
                  <a:pt x="15990" y="45459"/>
                </a:lnTo>
                <a:lnTo>
                  <a:pt x="17036" y="45582"/>
                </a:lnTo>
                <a:lnTo>
                  <a:pt x="17783" y="45854"/>
                </a:lnTo>
                <a:lnTo>
                  <a:pt x="18430" y="46174"/>
                </a:lnTo>
                <a:lnTo>
                  <a:pt x="18779" y="46618"/>
                </a:lnTo>
                <a:lnTo>
                  <a:pt x="19028" y="47087"/>
                </a:lnTo>
                <a:lnTo>
                  <a:pt x="19078" y="47580"/>
                </a:lnTo>
                <a:lnTo>
                  <a:pt x="18929" y="48024"/>
                </a:lnTo>
                <a:lnTo>
                  <a:pt x="18729" y="48493"/>
                </a:lnTo>
                <a:lnTo>
                  <a:pt x="18630" y="48937"/>
                </a:lnTo>
                <a:lnTo>
                  <a:pt x="19028" y="49381"/>
                </a:lnTo>
                <a:lnTo>
                  <a:pt x="19476" y="49775"/>
                </a:lnTo>
                <a:lnTo>
                  <a:pt x="19975" y="50219"/>
                </a:lnTo>
                <a:lnTo>
                  <a:pt x="22963" y="50565"/>
                </a:lnTo>
                <a:lnTo>
                  <a:pt x="25853" y="51009"/>
                </a:lnTo>
                <a:lnTo>
                  <a:pt x="26052" y="51058"/>
                </a:lnTo>
                <a:lnTo>
                  <a:pt x="26500" y="51083"/>
                </a:lnTo>
                <a:lnTo>
                  <a:pt x="26998" y="51132"/>
                </a:lnTo>
                <a:lnTo>
                  <a:pt x="27447" y="51132"/>
                </a:lnTo>
                <a:lnTo>
                  <a:pt x="27845" y="51083"/>
                </a:lnTo>
                <a:lnTo>
                  <a:pt x="27845" y="51009"/>
                </a:lnTo>
                <a:lnTo>
                  <a:pt x="25902" y="49627"/>
                </a:lnTo>
                <a:lnTo>
                  <a:pt x="23960" y="48098"/>
                </a:lnTo>
                <a:lnTo>
                  <a:pt x="21718" y="46569"/>
                </a:lnTo>
                <a:lnTo>
                  <a:pt x="21419" y="46322"/>
                </a:lnTo>
                <a:lnTo>
                  <a:pt x="21021" y="46002"/>
                </a:lnTo>
                <a:lnTo>
                  <a:pt x="20473" y="45582"/>
                </a:lnTo>
                <a:lnTo>
                  <a:pt x="19975" y="45237"/>
                </a:lnTo>
                <a:lnTo>
                  <a:pt x="19377" y="44867"/>
                </a:lnTo>
                <a:lnTo>
                  <a:pt x="18929" y="44620"/>
                </a:lnTo>
                <a:lnTo>
                  <a:pt x="18580" y="44472"/>
                </a:lnTo>
                <a:lnTo>
                  <a:pt x="17683" y="44398"/>
                </a:lnTo>
                <a:lnTo>
                  <a:pt x="16836" y="44349"/>
                </a:lnTo>
                <a:lnTo>
                  <a:pt x="15940" y="44398"/>
                </a:lnTo>
                <a:lnTo>
                  <a:pt x="15043" y="44324"/>
                </a:lnTo>
                <a:lnTo>
                  <a:pt x="14146" y="44176"/>
                </a:lnTo>
                <a:lnTo>
                  <a:pt x="13349" y="43880"/>
                </a:lnTo>
                <a:lnTo>
                  <a:pt x="12702" y="43510"/>
                </a:lnTo>
                <a:lnTo>
                  <a:pt x="12353" y="43091"/>
                </a:lnTo>
                <a:lnTo>
                  <a:pt x="12104" y="42647"/>
                </a:lnTo>
                <a:lnTo>
                  <a:pt x="12104" y="42129"/>
                </a:lnTo>
                <a:lnTo>
                  <a:pt x="12403" y="41636"/>
                </a:lnTo>
                <a:lnTo>
                  <a:pt x="12901" y="41216"/>
                </a:lnTo>
                <a:lnTo>
                  <a:pt x="13748" y="40871"/>
                </a:lnTo>
                <a:lnTo>
                  <a:pt x="14595" y="40575"/>
                </a:lnTo>
                <a:lnTo>
                  <a:pt x="15591" y="40353"/>
                </a:lnTo>
                <a:lnTo>
                  <a:pt x="16587" y="40254"/>
                </a:lnTo>
                <a:lnTo>
                  <a:pt x="17534" y="40180"/>
                </a:lnTo>
                <a:lnTo>
                  <a:pt x="18430" y="40205"/>
                </a:lnTo>
                <a:lnTo>
                  <a:pt x="19078" y="40328"/>
                </a:lnTo>
                <a:lnTo>
                  <a:pt x="20124" y="40674"/>
                </a:lnTo>
                <a:lnTo>
                  <a:pt x="20871" y="41167"/>
                </a:lnTo>
                <a:lnTo>
                  <a:pt x="21220" y="41734"/>
                </a:lnTo>
                <a:lnTo>
                  <a:pt x="21270" y="42326"/>
                </a:lnTo>
                <a:lnTo>
                  <a:pt x="21170" y="42622"/>
                </a:lnTo>
                <a:lnTo>
                  <a:pt x="20871" y="42943"/>
                </a:lnTo>
                <a:lnTo>
                  <a:pt x="20473" y="43313"/>
                </a:lnTo>
                <a:lnTo>
                  <a:pt x="20273" y="43634"/>
                </a:lnTo>
                <a:lnTo>
                  <a:pt x="20124" y="43954"/>
                </a:lnTo>
                <a:lnTo>
                  <a:pt x="20174" y="44250"/>
                </a:lnTo>
                <a:lnTo>
                  <a:pt x="20323" y="44398"/>
                </a:lnTo>
                <a:lnTo>
                  <a:pt x="20622" y="44645"/>
                </a:lnTo>
                <a:lnTo>
                  <a:pt x="21021" y="44941"/>
                </a:lnTo>
                <a:lnTo>
                  <a:pt x="21419" y="45311"/>
                </a:lnTo>
                <a:lnTo>
                  <a:pt x="21867" y="45632"/>
                </a:lnTo>
                <a:lnTo>
                  <a:pt x="22316" y="45878"/>
                </a:lnTo>
                <a:lnTo>
                  <a:pt x="22615" y="46100"/>
                </a:lnTo>
                <a:lnTo>
                  <a:pt x="22814" y="46150"/>
                </a:lnTo>
                <a:lnTo>
                  <a:pt x="23063" y="46026"/>
                </a:lnTo>
                <a:lnTo>
                  <a:pt x="23262" y="45804"/>
                </a:lnTo>
                <a:lnTo>
                  <a:pt x="23561" y="45582"/>
                </a:lnTo>
                <a:lnTo>
                  <a:pt x="23810" y="45459"/>
                </a:lnTo>
                <a:lnTo>
                  <a:pt x="24159" y="45311"/>
                </a:lnTo>
                <a:lnTo>
                  <a:pt x="24607" y="45114"/>
                </a:lnTo>
                <a:lnTo>
                  <a:pt x="25205" y="44892"/>
                </a:lnTo>
                <a:lnTo>
                  <a:pt x="25603" y="44744"/>
                </a:lnTo>
                <a:lnTo>
                  <a:pt x="26002" y="44694"/>
                </a:lnTo>
                <a:lnTo>
                  <a:pt x="26899" y="44645"/>
                </a:lnTo>
                <a:lnTo>
                  <a:pt x="27745" y="44571"/>
                </a:lnTo>
                <a:lnTo>
                  <a:pt x="28642" y="44546"/>
                </a:lnTo>
                <a:lnTo>
                  <a:pt x="29539" y="44571"/>
                </a:lnTo>
                <a:lnTo>
                  <a:pt x="29738" y="44620"/>
                </a:lnTo>
                <a:lnTo>
                  <a:pt x="30485" y="44744"/>
                </a:lnTo>
                <a:lnTo>
                  <a:pt x="30684" y="44744"/>
                </a:lnTo>
                <a:lnTo>
                  <a:pt x="30933" y="44571"/>
                </a:lnTo>
                <a:lnTo>
                  <a:pt x="30983" y="44250"/>
                </a:lnTo>
                <a:lnTo>
                  <a:pt x="31083" y="43880"/>
                </a:lnTo>
                <a:lnTo>
                  <a:pt x="31083" y="43313"/>
                </a:lnTo>
                <a:lnTo>
                  <a:pt x="31133" y="42795"/>
                </a:lnTo>
                <a:lnTo>
                  <a:pt x="31133" y="42277"/>
                </a:lnTo>
                <a:lnTo>
                  <a:pt x="30983" y="41784"/>
                </a:lnTo>
                <a:lnTo>
                  <a:pt x="30684" y="41438"/>
                </a:lnTo>
                <a:lnTo>
                  <a:pt x="30236" y="41216"/>
                </a:lnTo>
                <a:lnTo>
                  <a:pt x="29240" y="40797"/>
                </a:lnTo>
                <a:lnTo>
                  <a:pt x="28542" y="40402"/>
                </a:lnTo>
                <a:lnTo>
                  <a:pt x="28144" y="39909"/>
                </a:lnTo>
                <a:lnTo>
                  <a:pt x="28044" y="39366"/>
                </a:lnTo>
                <a:lnTo>
                  <a:pt x="28194" y="38972"/>
                </a:lnTo>
                <a:lnTo>
                  <a:pt x="28642" y="38528"/>
                </a:lnTo>
                <a:lnTo>
                  <a:pt x="29290" y="38133"/>
                </a:lnTo>
                <a:lnTo>
                  <a:pt x="30087" y="37738"/>
                </a:lnTo>
                <a:lnTo>
                  <a:pt x="31083" y="37442"/>
                </a:lnTo>
                <a:lnTo>
                  <a:pt x="32079" y="37294"/>
                </a:lnTo>
                <a:lnTo>
                  <a:pt x="33275" y="37294"/>
                </a:lnTo>
                <a:lnTo>
                  <a:pt x="34420" y="37516"/>
                </a:lnTo>
                <a:lnTo>
                  <a:pt x="35267" y="37812"/>
                </a:lnTo>
                <a:lnTo>
                  <a:pt x="35915" y="38108"/>
                </a:lnTo>
                <a:lnTo>
                  <a:pt x="36413" y="38454"/>
                </a:lnTo>
                <a:lnTo>
                  <a:pt x="36712" y="38873"/>
                </a:lnTo>
                <a:lnTo>
                  <a:pt x="36712" y="39342"/>
                </a:lnTo>
                <a:lnTo>
                  <a:pt x="36413" y="39835"/>
                </a:lnTo>
                <a:lnTo>
                  <a:pt x="35965" y="40254"/>
                </a:lnTo>
                <a:lnTo>
                  <a:pt x="35317" y="40600"/>
                </a:lnTo>
                <a:lnTo>
                  <a:pt x="34669" y="40945"/>
                </a:lnTo>
                <a:lnTo>
                  <a:pt x="33922" y="41216"/>
                </a:lnTo>
                <a:lnTo>
                  <a:pt x="33325" y="41586"/>
                </a:lnTo>
                <a:lnTo>
                  <a:pt x="32876" y="42030"/>
                </a:lnTo>
                <a:lnTo>
                  <a:pt x="32378" y="43091"/>
                </a:lnTo>
                <a:lnTo>
                  <a:pt x="32079" y="44176"/>
                </a:lnTo>
                <a:lnTo>
                  <a:pt x="31880" y="45237"/>
                </a:lnTo>
                <a:lnTo>
                  <a:pt x="31880" y="45656"/>
                </a:lnTo>
                <a:lnTo>
                  <a:pt x="32079" y="46076"/>
                </a:lnTo>
                <a:lnTo>
                  <a:pt x="32229" y="46495"/>
                </a:lnTo>
                <a:lnTo>
                  <a:pt x="32079" y="46865"/>
                </a:lnTo>
                <a:lnTo>
                  <a:pt x="31631" y="47580"/>
                </a:lnTo>
                <a:lnTo>
                  <a:pt x="31481" y="47950"/>
                </a:lnTo>
                <a:lnTo>
                  <a:pt x="31631" y="48295"/>
                </a:lnTo>
                <a:lnTo>
                  <a:pt x="32029" y="48616"/>
                </a:lnTo>
                <a:lnTo>
                  <a:pt x="32478" y="48863"/>
                </a:lnTo>
                <a:lnTo>
                  <a:pt x="32876" y="49159"/>
                </a:lnTo>
                <a:lnTo>
                  <a:pt x="33872" y="49800"/>
                </a:lnTo>
                <a:lnTo>
                  <a:pt x="34819" y="50491"/>
                </a:lnTo>
                <a:lnTo>
                  <a:pt x="37160" y="51946"/>
                </a:lnTo>
                <a:lnTo>
                  <a:pt x="39651" y="53377"/>
                </a:lnTo>
                <a:lnTo>
                  <a:pt x="39850" y="53549"/>
                </a:lnTo>
                <a:lnTo>
                  <a:pt x="40298" y="53771"/>
                </a:lnTo>
                <a:lnTo>
                  <a:pt x="40747" y="54018"/>
                </a:lnTo>
                <a:lnTo>
                  <a:pt x="41195" y="54240"/>
                </a:lnTo>
                <a:lnTo>
                  <a:pt x="41643" y="54314"/>
                </a:lnTo>
                <a:lnTo>
                  <a:pt x="41992" y="54215"/>
                </a:lnTo>
                <a:lnTo>
                  <a:pt x="42440" y="54018"/>
                </a:lnTo>
                <a:lnTo>
                  <a:pt x="42789" y="53771"/>
                </a:lnTo>
                <a:lnTo>
                  <a:pt x="43188" y="53549"/>
                </a:lnTo>
                <a:lnTo>
                  <a:pt x="43387" y="53401"/>
                </a:lnTo>
                <a:lnTo>
                  <a:pt x="44283" y="52785"/>
                </a:lnTo>
                <a:lnTo>
                  <a:pt x="44782" y="52217"/>
                </a:lnTo>
                <a:lnTo>
                  <a:pt x="45031" y="51551"/>
                </a:lnTo>
                <a:lnTo>
                  <a:pt x="44931" y="50836"/>
                </a:lnTo>
                <a:lnTo>
                  <a:pt x="44582" y="49726"/>
                </a:lnTo>
                <a:lnTo>
                  <a:pt x="44134" y="48641"/>
                </a:lnTo>
                <a:lnTo>
                  <a:pt x="43636" y="47556"/>
                </a:lnTo>
                <a:lnTo>
                  <a:pt x="42889" y="45804"/>
                </a:lnTo>
                <a:lnTo>
                  <a:pt x="42739" y="45459"/>
                </a:lnTo>
                <a:lnTo>
                  <a:pt x="42640" y="45089"/>
                </a:lnTo>
                <a:lnTo>
                  <a:pt x="42490" y="44694"/>
                </a:lnTo>
                <a:lnTo>
                  <a:pt x="42241" y="44349"/>
                </a:lnTo>
                <a:lnTo>
                  <a:pt x="41793" y="44053"/>
                </a:lnTo>
                <a:lnTo>
                  <a:pt x="41344" y="43880"/>
                </a:lnTo>
                <a:lnTo>
                  <a:pt x="40896" y="43782"/>
                </a:lnTo>
                <a:lnTo>
                  <a:pt x="40398" y="43708"/>
                </a:lnTo>
                <a:lnTo>
                  <a:pt x="39800" y="43584"/>
                </a:lnTo>
                <a:lnTo>
                  <a:pt x="38754" y="43338"/>
                </a:lnTo>
                <a:lnTo>
                  <a:pt x="38057" y="42968"/>
                </a:lnTo>
                <a:lnTo>
                  <a:pt x="37459" y="42548"/>
                </a:lnTo>
                <a:lnTo>
                  <a:pt x="37011" y="41981"/>
                </a:lnTo>
                <a:lnTo>
                  <a:pt x="37011" y="41438"/>
                </a:lnTo>
                <a:lnTo>
                  <a:pt x="37210" y="40945"/>
                </a:lnTo>
                <a:lnTo>
                  <a:pt x="37808" y="40427"/>
                </a:lnTo>
                <a:lnTo>
                  <a:pt x="38704" y="39958"/>
                </a:lnTo>
                <a:lnTo>
                  <a:pt x="39053" y="39810"/>
                </a:lnTo>
                <a:lnTo>
                  <a:pt x="39651" y="39638"/>
                </a:lnTo>
                <a:lnTo>
                  <a:pt x="40448" y="39440"/>
                </a:lnTo>
                <a:lnTo>
                  <a:pt x="41344" y="39342"/>
                </a:lnTo>
                <a:lnTo>
                  <a:pt x="42391" y="39292"/>
                </a:lnTo>
                <a:lnTo>
                  <a:pt x="43337" y="39366"/>
                </a:lnTo>
                <a:lnTo>
                  <a:pt x="44333" y="39638"/>
                </a:lnTo>
                <a:lnTo>
                  <a:pt x="45330" y="40106"/>
                </a:lnTo>
                <a:lnTo>
                  <a:pt x="46027" y="40649"/>
                </a:lnTo>
                <a:lnTo>
                  <a:pt x="46326" y="41118"/>
                </a:lnTo>
                <a:lnTo>
                  <a:pt x="46475" y="41660"/>
                </a:lnTo>
                <a:lnTo>
                  <a:pt x="46326" y="42203"/>
                </a:lnTo>
                <a:lnTo>
                  <a:pt x="45977" y="42499"/>
                </a:lnTo>
                <a:lnTo>
                  <a:pt x="45529" y="42746"/>
                </a:lnTo>
                <a:lnTo>
                  <a:pt x="45031" y="43017"/>
                </a:lnTo>
                <a:lnTo>
                  <a:pt x="44632" y="43313"/>
                </a:lnTo>
                <a:lnTo>
                  <a:pt x="44582" y="43412"/>
                </a:lnTo>
                <a:lnTo>
                  <a:pt x="44582" y="43708"/>
                </a:lnTo>
                <a:lnTo>
                  <a:pt x="44483" y="43806"/>
                </a:lnTo>
                <a:lnTo>
                  <a:pt x="44333" y="43880"/>
                </a:lnTo>
                <a:lnTo>
                  <a:pt x="44283" y="43954"/>
                </a:lnTo>
                <a:lnTo>
                  <a:pt x="43985" y="44102"/>
                </a:lnTo>
                <a:lnTo>
                  <a:pt x="43885" y="44176"/>
                </a:lnTo>
                <a:lnTo>
                  <a:pt x="43885" y="44793"/>
                </a:lnTo>
                <a:lnTo>
                  <a:pt x="44034" y="45336"/>
                </a:lnTo>
                <a:lnTo>
                  <a:pt x="44184" y="45854"/>
                </a:lnTo>
                <a:lnTo>
                  <a:pt x="44582" y="47161"/>
                </a:lnTo>
                <a:lnTo>
                  <a:pt x="45031" y="48493"/>
                </a:lnTo>
                <a:lnTo>
                  <a:pt x="45579" y="49726"/>
                </a:lnTo>
                <a:lnTo>
                  <a:pt x="45728" y="50219"/>
                </a:lnTo>
                <a:lnTo>
                  <a:pt x="45977" y="50639"/>
                </a:lnTo>
                <a:lnTo>
                  <a:pt x="46127" y="51058"/>
                </a:lnTo>
                <a:lnTo>
                  <a:pt x="46425" y="51379"/>
                </a:lnTo>
                <a:lnTo>
                  <a:pt x="46724" y="51601"/>
                </a:lnTo>
                <a:lnTo>
                  <a:pt x="47073" y="51625"/>
                </a:lnTo>
                <a:lnTo>
                  <a:pt x="47970" y="51527"/>
                </a:lnTo>
                <a:lnTo>
                  <a:pt x="48816" y="51305"/>
                </a:lnTo>
                <a:lnTo>
                  <a:pt x="49613" y="51132"/>
                </a:lnTo>
                <a:lnTo>
                  <a:pt x="51457" y="50639"/>
                </a:lnTo>
                <a:lnTo>
                  <a:pt x="53300" y="50145"/>
                </a:lnTo>
                <a:lnTo>
                  <a:pt x="56039" y="49331"/>
                </a:lnTo>
                <a:lnTo>
                  <a:pt x="58580" y="48542"/>
                </a:lnTo>
                <a:lnTo>
                  <a:pt x="59327" y="46026"/>
                </a:lnTo>
                <a:lnTo>
                  <a:pt x="61369" y="40057"/>
                </a:lnTo>
                <a:lnTo>
                  <a:pt x="63611" y="34088"/>
                </a:lnTo>
                <a:lnTo>
                  <a:pt x="63810" y="33521"/>
                </a:lnTo>
                <a:lnTo>
                  <a:pt x="64109" y="32781"/>
                </a:lnTo>
                <a:lnTo>
                  <a:pt x="64408" y="31991"/>
                </a:lnTo>
                <a:lnTo>
                  <a:pt x="64707" y="31153"/>
                </a:lnTo>
                <a:lnTo>
                  <a:pt x="64906" y="30314"/>
                </a:lnTo>
                <a:lnTo>
                  <a:pt x="65056" y="29475"/>
                </a:lnTo>
                <a:lnTo>
                  <a:pt x="65056" y="28711"/>
                </a:lnTo>
                <a:lnTo>
                  <a:pt x="65006" y="28069"/>
                </a:lnTo>
                <a:lnTo>
                  <a:pt x="64707" y="27551"/>
                </a:lnTo>
                <a:lnTo>
                  <a:pt x="64259" y="27033"/>
                </a:lnTo>
                <a:lnTo>
                  <a:pt x="63711" y="26565"/>
                </a:lnTo>
                <a:lnTo>
                  <a:pt x="63163" y="26145"/>
                </a:lnTo>
                <a:lnTo>
                  <a:pt x="62465" y="25775"/>
                </a:lnTo>
                <a:lnTo>
                  <a:pt x="61618" y="25479"/>
                </a:lnTo>
                <a:lnTo>
                  <a:pt x="60572" y="25257"/>
                </a:lnTo>
                <a:lnTo>
                  <a:pt x="59028" y="25035"/>
                </a:lnTo>
                <a:lnTo>
                  <a:pt x="57484" y="24764"/>
                </a:lnTo>
                <a:lnTo>
                  <a:pt x="57036" y="24690"/>
                </a:lnTo>
                <a:lnTo>
                  <a:pt x="56239" y="24616"/>
                </a:lnTo>
                <a:lnTo>
                  <a:pt x="55093" y="24468"/>
                </a:lnTo>
                <a:lnTo>
                  <a:pt x="53698" y="24320"/>
                </a:lnTo>
                <a:lnTo>
                  <a:pt x="52054" y="24172"/>
                </a:lnTo>
                <a:lnTo>
                  <a:pt x="50211" y="24000"/>
                </a:lnTo>
                <a:lnTo>
                  <a:pt x="48318" y="23802"/>
                </a:lnTo>
                <a:lnTo>
                  <a:pt x="46326" y="23630"/>
                </a:lnTo>
                <a:lnTo>
                  <a:pt x="42490" y="23260"/>
                </a:lnTo>
                <a:lnTo>
                  <a:pt x="40697" y="23087"/>
                </a:lnTo>
                <a:lnTo>
                  <a:pt x="39053" y="22939"/>
                </a:lnTo>
                <a:lnTo>
                  <a:pt x="37658" y="22791"/>
                </a:lnTo>
                <a:lnTo>
                  <a:pt x="36513" y="22692"/>
                </a:lnTo>
                <a:lnTo>
                  <a:pt x="35666" y="22618"/>
                </a:lnTo>
                <a:lnTo>
                  <a:pt x="35267" y="22569"/>
                </a:lnTo>
                <a:lnTo>
                  <a:pt x="33773" y="22396"/>
                </a:lnTo>
                <a:lnTo>
                  <a:pt x="32378" y="22100"/>
                </a:lnTo>
                <a:lnTo>
                  <a:pt x="30933" y="21854"/>
                </a:lnTo>
                <a:lnTo>
                  <a:pt x="29090" y="21434"/>
                </a:lnTo>
                <a:lnTo>
                  <a:pt x="27247" y="20867"/>
                </a:lnTo>
                <a:lnTo>
                  <a:pt x="25554" y="20201"/>
                </a:lnTo>
                <a:lnTo>
                  <a:pt x="24059" y="19510"/>
                </a:lnTo>
                <a:lnTo>
                  <a:pt x="22565" y="18746"/>
                </a:lnTo>
                <a:lnTo>
                  <a:pt x="20921" y="18030"/>
                </a:lnTo>
                <a:lnTo>
                  <a:pt x="19227" y="17340"/>
                </a:lnTo>
                <a:lnTo>
                  <a:pt x="17384" y="16748"/>
                </a:lnTo>
                <a:lnTo>
                  <a:pt x="15491" y="16180"/>
                </a:lnTo>
                <a:lnTo>
                  <a:pt x="13648" y="15514"/>
                </a:lnTo>
                <a:lnTo>
                  <a:pt x="13748" y="15440"/>
                </a:lnTo>
                <a:lnTo>
                  <a:pt x="14097" y="15292"/>
                </a:lnTo>
                <a:lnTo>
                  <a:pt x="14744" y="15120"/>
                </a:lnTo>
                <a:lnTo>
                  <a:pt x="15591" y="14898"/>
                </a:lnTo>
                <a:lnTo>
                  <a:pt x="16537" y="14676"/>
                </a:lnTo>
                <a:lnTo>
                  <a:pt x="18729" y="14306"/>
                </a:lnTo>
                <a:lnTo>
                  <a:pt x="19875" y="14207"/>
                </a:lnTo>
                <a:lnTo>
                  <a:pt x="21021" y="14182"/>
                </a:lnTo>
                <a:lnTo>
                  <a:pt x="22415" y="14207"/>
                </a:lnTo>
                <a:lnTo>
                  <a:pt x="24009" y="14281"/>
                </a:lnTo>
                <a:lnTo>
                  <a:pt x="25703" y="14380"/>
                </a:lnTo>
                <a:lnTo>
                  <a:pt x="27447" y="14503"/>
                </a:lnTo>
                <a:lnTo>
                  <a:pt x="29240" y="14651"/>
                </a:lnTo>
                <a:lnTo>
                  <a:pt x="30784" y="14799"/>
                </a:lnTo>
                <a:lnTo>
                  <a:pt x="32179" y="14922"/>
                </a:lnTo>
                <a:lnTo>
                  <a:pt x="33275" y="15070"/>
                </a:lnTo>
                <a:lnTo>
                  <a:pt x="34819" y="15366"/>
                </a:lnTo>
                <a:lnTo>
                  <a:pt x="36562" y="15761"/>
                </a:lnTo>
                <a:lnTo>
                  <a:pt x="38455" y="16254"/>
                </a:lnTo>
                <a:lnTo>
                  <a:pt x="40448" y="16822"/>
                </a:lnTo>
                <a:lnTo>
                  <a:pt x="42490" y="17488"/>
                </a:lnTo>
                <a:lnTo>
                  <a:pt x="44732" y="18203"/>
                </a:lnTo>
                <a:lnTo>
                  <a:pt x="49115" y="19732"/>
                </a:lnTo>
                <a:lnTo>
                  <a:pt x="53399" y="21336"/>
                </a:lnTo>
                <a:lnTo>
                  <a:pt x="55442" y="22125"/>
                </a:lnTo>
                <a:lnTo>
                  <a:pt x="57434" y="22890"/>
                </a:lnTo>
                <a:lnTo>
                  <a:pt x="59277" y="23630"/>
                </a:lnTo>
                <a:lnTo>
                  <a:pt x="60871" y="24271"/>
                </a:lnTo>
                <a:lnTo>
                  <a:pt x="62415" y="24887"/>
                </a:lnTo>
                <a:lnTo>
                  <a:pt x="63661" y="25405"/>
                </a:lnTo>
                <a:lnTo>
                  <a:pt x="64707" y="25849"/>
                </a:lnTo>
                <a:lnTo>
                  <a:pt x="65404" y="26170"/>
                </a:lnTo>
                <a:lnTo>
                  <a:pt x="64757" y="25381"/>
                </a:lnTo>
                <a:lnTo>
                  <a:pt x="63960" y="24690"/>
                </a:lnTo>
                <a:lnTo>
                  <a:pt x="63163" y="23950"/>
                </a:lnTo>
                <a:lnTo>
                  <a:pt x="62117" y="23260"/>
                </a:lnTo>
                <a:lnTo>
                  <a:pt x="60821" y="22643"/>
                </a:lnTo>
                <a:lnTo>
                  <a:pt x="59178" y="22051"/>
                </a:lnTo>
                <a:lnTo>
                  <a:pt x="57434" y="21484"/>
                </a:lnTo>
                <a:lnTo>
                  <a:pt x="55591" y="20892"/>
                </a:lnTo>
                <a:lnTo>
                  <a:pt x="53897" y="20349"/>
                </a:lnTo>
                <a:lnTo>
                  <a:pt x="52303" y="19806"/>
                </a:lnTo>
                <a:lnTo>
                  <a:pt x="51008" y="19264"/>
                </a:lnTo>
                <a:lnTo>
                  <a:pt x="49115" y="18277"/>
                </a:lnTo>
                <a:lnTo>
                  <a:pt x="47422" y="17414"/>
                </a:lnTo>
                <a:lnTo>
                  <a:pt x="46027" y="16600"/>
                </a:lnTo>
                <a:lnTo>
                  <a:pt x="44881" y="15909"/>
                </a:lnTo>
                <a:lnTo>
                  <a:pt x="43835" y="15268"/>
                </a:lnTo>
                <a:lnTo>
                  <a:pt x="42938" y="14651"/>
                </a:lnTo>
                <a:lnTo>
                  <a:pt x="42241" y="14059"/>
                </a:lnTo>
                <a:lnTo>
                  <a:pt x="41494" y="13516"/>
                </a:lnTo>
                <a:lnTo>
                  <a:pt x="40149" y="12431"/>
                </a:lnTo>
                <a:lnTo>
                  <a:pt x="38704" y="11272"/>
                </a:lnTo>
                <a:lnTo>
                  <a:pt x="37808" y="10655"/>
                </a:lnTo>
                <a:lnTo>
                  <a:pt x="36811" y="9965"/>
                </a:lnTo>
                <a:lnTo>
                  <a:pt x="35466" y="9225"/>
                </a:lnTo>
                <a:lnTo>
                  <a:pt x="34072" y="8608"/>
                </a:lnTo>
                <a:lnTo>
                  <a:pt x="32677" y="8139"/>
                </a:lnTo>
                <a:lnTo>
                  <a:pt x="31282" y="7745"/>
                </a:lnTo>
                <a:lnTo>
                  <a:pt x="29887" y="7375"/>
                </a:lnTo>
                <a:lnTo>
                  <a:pt x="29788" y="7301"/>
                </a:lnTo>
                <a:lnTo>
                  <a:pt x="30037" y="7153"/>
                </a:lnTo>
                <a:lnTo>
                  <a:pt x="30684" y="7054"/>
                </a:lnTo>
                <a:lnTo>
                  <a:pt x="31481" y="6906"/>
                </a:lnTo>
                <a:lnTo>
                  <a:pt x="32528" y="6758"/>
                </a:lnTo>
                <a:lnTo>
                  <a:pt x="33623" y="6610"/>
                </a:lnTo>
                <a:lnTo>
                  <a:pt x="35666" y="6314"/>
                </a:lnTo>
                <a:lnTo>
                  <a:pt x="36562" y="6215"/>
                </a:lnTo>
                <a:lnTo>
                  <a:pt x="37210" y="6141"/>
                </a:lnTo>
                <a:lnTo>
                  <a:pt x="39950" y="5944"/>
                </a:lnTo>
                <a:lnTo>
                  <a:pt x="42590" y="5993"/>
                </a:lnTo>
                <a:lnTo>
                  <a:pt x="45180" y="6289"/>
                </a:lnTo>
                <a:lnTo>
                  <a:pt x="47721" y="6832"/>
                </a:lnTo>
                <a:lnTo>
                  <a:pt x="50161" y="7547"/>
                </a:lnTo>
                <a:lnTo>
                  <a:pt x="52503" y="8460"/>
                </a:lnTo>
                <a:lnTo>
                  <a:pt x="54694" y="9545"/>
                </a:lnTo>
                <a:lnTo>
                  <a:pt x="56687" y="10828"/>
                </a:lnTo>
                <a:lnTo>
                  <a:pt x="58381" y="12160"/>
                </a:lnTo>
                <a:lnTo>
                  <a:pt x="59925" y="13615"/>
                </a:lnTo>
                <a:lnTo>
                  <a:pt x="61320" y="15268"/>
                </a:lnTo>
                <a:lnTo>
                  <a:pt x="62465" y="16970"/>
                </a:lnTo>
                <a:lnTo>
                  <a:pt x="63511" y="18721"/>
                </a:lnTo>
                <a:lnTo>
                  <a:pt x="64308" y="20571"/>
                </a:lnTo>
                <a:lnTo>
                  <a:pt x="65056" y="22544"/>
                </a:lnTo>
                <a:lnTo>
                  <a:pt x="65504" y="24542"/>
                </a:lnTo>
                <a:lnTo>
                  <a:pt x="65703" y="25085"/>
                </a:lnTo>
                <a:lnTo>
                  <a:pt x="66151" y="25775"/>
                </a:lnTo>
                <a:lnTo>
                  <a:pt x="66251" y="25233"/>
                </a:lnTo>
                <a:lnTo>
                  <a:pt x="66400" y="24567"/>
                </a:lnTo>
                <a:lnTo>
                  <a:pt x="66550" y="23876"/>
                </a:lnTo>
                <a:lnTo>
                  <a:pt x="66799" y="22421"/>
                </a:lnTo>
                <a:lnTo>
                  <a:pt x="66899" y="21780"/>
                </a:lnTo>
                <a:lnTo>
                  <a:pt x="66948" y="21237"/>
                </a:lnTo>
                <a:lnTo>
                  <a:pt x="67048" y="20793"/>
                </a:lnTo>
                <a:lnTo>
                  <a:pt x="67048" y="20201"/>
                </a:lnTo>
                <a:lnTo>
                  <a:pt x="67198" y="19708"/>
                </a:lnTo>
                <a:lnTo>
                  <a:pt x="67496" y="19042"/>
                </a:lnTo>
                <a:lnTo>
                  <a:pt x="67795" y="18252"/>
                </a:lnTo>
                <a:lnTo>
                  <a:pt x="68194" y="17340"/>
                </a:lnTo>
                <a:lnTo>
                  <a:pt x="68642" y="16328"/>
                </a:lnTo>
                <a:lnTo>
                  <a:pt x="69240" y="15218"/>
                </a:lnTo>
                <a:lnTo>
                  <a:pt x="69738" y="14133"/>
                </a:lnTo>
                <a:lnTo>
                  <a:pt x="70336" y="12974"/>
                </a:lnTo>
                <a:lnTo>
                  <a:pt x="70983" y="11839"/>
                </a:lnTo>
                <a:lnTo>
                  <a:pt x="71581" y="10705"/>
                </a:lnTo>
                <a:lnTo>
                  <a:pt x="72229" y="9669"/>
                </a:lnTo>
                <a:lnTo>
                  <a:pt x="72826" y="8633"/>
                </a:lnTo>
                <a:lnTo>
                  <a:pt x="73424" y="7745"/>
                </a:lnTo>
                <a:lnTo>
                  <a:pt x="73922" y="6931"/>
                </a:lnTo>
                <a:lnTo>
                  <a:pt x="74470" y="6289"/>
                </a:lnTo>
                <a:lnTo>
                  <a:pt x="74819" y="5796"/>
                </a:lnTo>
                <a:lnTo>
                  <a:pt x="75168" y="5475"/>
                </a:lnTo>
                <a:lnTo>
                  <a:pt x="76562" y="4612"/>
                </a:lnTo>
                <a:lnTo>
                  <a:pt x="77957" y="3921"/>
                </a:lnTo>
                <a:lnTo>
                  <a:pt x="79452" y="3255"/>
                </a:lnTo>
                <a:lnTo>
                  <a:pt x="80896" y="2688"/>
                </a:lnTo>
                <a:lnTo>
                  <a:pt x="82839" y="1997"/>
                </a:lnTo>
                <a:lnTo>
                  <a:pt x="84881" y="1405"/>
                </a:lnTo>
                <a:lnTo>
                  <a:pt x="87023" y="937"/>
                </a:lnTo>
                <a:lnTo>
                  <a:pt x="87621" y="813"/>
                </a:lnTo>
                <a:lnTo>
                  <a:pt x="88418" y="690"/>
                </a:lnTo>
                <a:lnTo>
                  <a:pt x="90460" y="320"/>
                </a:lnTo>
                <a:lnTo>
                  <a:pt x="91407" y="123"/>
                </a:lnTo>
                <a:lnTo>
                  <a:pt x="92204" y="24"/>
                </a:lnTo>
                <a:lnTo>
                  <a:pt x="92752" y="0"/>
                </a:lnTo>
                <a:close/>
              </a:path>
            </a:pathLst>
          </a:custGeom>
          <a:solidFill>
            <a:schemeClr val="lt1">
              <a:alpha val="784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39" name="Google Shape;39;p5"/>
          <p:cNvSpPr txBox="1">
            <a:spLocks noGrp="1"/>
          </p:cNvSpPr>
          <p:nvPr>
            <p:ph type="title"/>
          </p:nvPr>
        </p:nvSpPr>
        <p:spPr>
          <a:xfrm>
            <a:off x="3733801" y="2171700"/>
            <a:ext cx="5129543" cy="2000251"/>
          </a:xfrm>
          <a:prstGeom prst="rect">
            <a:avLst/>
          </a:prstGeom>
          <a:noFill/>
          <a:ln>
            <a:noFill/>
          </a:ln>
        </p:spPr>
        <p:txBody>
          <a:bodyPr spcFirstLastPara="1" wrap="square" lIns="91425" tIns="91425" rIns="91425" bIns="91425" anchor="t" anchorCtr="0"/>
          <a:lstStyle>
            <a:lvl1pPr marL="0" marR="0" lvl="0" indent="0" algn="l" rtl="0">
              <a:spcBef>
                <a:spcPts val="400"/>
              </a:spcBef>
              <a:spcAft>
                <a:spcPts val="0"/>
              </a:spcAft>
              <a:buClr>
                <a:schemeClr val="dk2"/>
              </a:buClr>
              <a:buSzPts val="1400"/>
              <a:buFont typeface="Candara"/>
              <a:buNone/>
              <a:defRPr sz="4000" b="0" i="0" u="none" strike="noStrike" cap="none">
                <a:solidFill>
                  <a:schemeClr val="dk2"/>
                </a:solidFill>
                <a:latin typeface="Candara"/>
                <a:ea typeface="Candara"/>
                <a:cs typeface="Candara"/>
                <a:sym typeface="Candara"/>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0"/>
        <p:cNvGrpSpPr/>
        <p:nvPr/>
      </p:nvGrpSpPr>
      <p:grpSpPr>
        <a:xfrm>
          <a:off x="0" y="0"/>
          <a:ext cx="0" cy="0"/>
          <a:chOff x="0" y="0"/>
          <a:chExt cx="0" cy="0"/>
        </a:xfrm>
      </p:grpSpPr>
      <p:sp>
        <p:nvSpPr>
          <p:cNvPr id="41" name="Google Shape;41;p6"/>
          <p:cNvSpPr txBox="1">
            <a:spLocks noGrp="1"/>
          </p:cNvSpPr>
          <p:nvPr>
            <p:ph type="dt" idx="10"/>
          </p:nvPr>
        </p:nvSpPr>
        <p:spPr>
          <a:xfrm>
            <a:off x="276225" y="4822031"/>
            <a:ext cx="2133600" cy="21907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050" b="1">
                <a:solidFill>
                  <a:schemeClr val="dk2"/>
                </a:solidFill>
                <a:latin typeface="Candara"/>
                <a:ea typeface="Candara"/>
                <a:cs typeface="Candara"/>
                <a:sym typeface="Candara"/>
              </a:defRPr>
            </a:lvl1pPr>
            <a:lvl2pPr marL="457200" marR="0" lvl="1"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2pPr>
            <a:lvl3pPr marL="914400" marR="0" lvl="2"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3pPr>
            <a:lvl4pPr marL="1371600" marR="0" lvl="3"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4pPr>
            <a:lvl5pPr marL="1828800" marR="0" lvl="4"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5pPr>
            <a:lvl6pPr marL="2286000" marR="0" lvl="5"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6pPr>
            <a:lvl7pPr marL="2743200" marR="0" lvl="6"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7pPr>
            <a:lvl8pPr marL="3200400" marR="0" lvl="7"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8pPr>
            <a:lvl9pPr marL="3657600" marR="0" lvl="8"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9pPr>
          </a:lstStyle>
          <a:p>
            <a:endParaRPr/>
          </a:p>
        </p:txBody>
      </p:sp>
      <p:sp>
        <p:nvSpPr>
          <p:cNvPr id="42" name="Google Shape;42;p6"/>
          <p:cNvSpPr txBox="1">
            <a:spLocks noGrp="1"/>
          </p:cNvSpPr>
          <p:nvPr>
            <p:ph type="ftr" idx="11"/>
          </p:nvPr>
        </p:nvSpPr>
        <p:spPr>
          <a:xfrm>
            <a:off x="3743325" y="4822031"/>
            <a:ext cx="4086225" cy="21907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050" b="1">
                <a:solidFill>
                  <a:schemeClr val="dk2"/>
                </a:solidFill>
                <a:latin typeface="Candara"/>
                <a:ea typeface="Candara"/>
                <a:cs typeface="Candara"/>
                <a:sym typeface="Candara"/>
              </a:defRPr>
            </a:lvl1pPr>
            <a:lvl2pPr marL="457200" marR="0" lvl="1"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2pPr>
            <a:lvl3pPr marL="914400" marR="0" lvl="2"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3pPr>
            <a:lvl4pPr marL="1371600" marR="0" lvl="3"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4pPr>
            <a:lvl5pPr marL="1828800" marR="0" lvl="4"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5pPr>
            <a:lvl6pPr marL="2286000" marR="0" lvl="5"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6pPr>
            <a:lvl7pPr marL="2743200" marR="0" lvl="6"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7pPr>
            <a:lvl8pPr marL="3200400" marR="0" lvl="7"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8pPr>
            <a:lvl9pPr marL="3657600" marR="0" lvl="8"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9pPr>
          </a:lstStyle>
          <a:p>
            <a:endParaRPr/>
          </a:p>
        </p:txBody>
      </p:sp>
      <p:sp>
        <p:nvSpPr>
          <p:cNvPr id="43" name="Google Shape;43;p6"/>
          <p:cNvSpPr txBox="1">
            <a:spLocks noGrp="1"/>
          </p:cNvSpPr>
          <p:nvPr>
            <p:ph type="sldNum" idx="12"/>
          </p:nvPr>
        </p:nvSpPr>
        <p:spPr>
          <a:xfrm>
            <a:off x="7991475" y="4822031"/>
            <a:ext cx="876300" cy="21907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a:solidFill>
                  <a:schemeClr val="dk2"/>
                </a:solidFill>
                <a:latin typeface="Candara"/>
                <a:ea typeface="Candara"/>
                <a:cs typeface="Candara"/>
                <a:sym typeface="Candara"/>
              </a:defRPr>
            </a:lvl1pPr>
            <a:lvl2pPr marL="0" marR="0" lvl="1" indent="0" algn="r" rtl="0">
              <a:spcBef>
                <a:spcPts val="0"/>
              </a:spcBef>
              <a:buNone/>
              <a:defRPr sz="1600" b="1">
                <a:solidFill>
                  <a:schemeClr val="dk2"/>
                </a:solidFill>
                <a:latin typeface="Candara"/>
                <a:ea typeface="Candara"/>
                <a:cs typeface="Candara"/>
                <a:sym typeface="Candara"/>
              </a:defRPr>
            </a:lvl2pPr>
            <a:lvl3pPr marL="0" marR="0" lvl="2" indent="0" algn="r" rtl="0">
              <a:spcBef>
                <a:spcPts val="0"/>
              </a:spcBef>
              <a:buNone/>
              <a:defRPr sz="1600" b="1">
                <a:solidFill>
                  <a:schemeClr val="dk2"/>
                </a:solidFill>
                <a:latin typeface="Candara"/>
                <a:ea typeface="Candara"/>
                <a:cs typeface="Candara"/>
                <a:sym typeface="Candara"/>
              </a:defRPr>
            </a:lvl3pPr>
            <a:lvl4pPr marL="0" marR="0" lvl="3" indent="0" algn="r" rtl="0">
              <a:spcBef>
                <a:spcPts val="0"/>
              </a:spcBef>
              <a:buNone/>
              <a:defRPr sz="1600" b="1">
                <a:solidFill>
                  <a:schemeClr val="dk2"/>
                </a:solidFill>
                <a:latin typeface="Candara"/>
                <a:ea typeface="Candara"/>
                <a:cs typeface="Candara"/>
                <a:sym typeface="Candara"/>
              </a:defRPr>
            </a:lvl4pPr>
            <a:lvl5pPr marL="0" marR="0" lvl="4" indent="0" algn="r" rtl="0">
              <a:spcBef>
                <a:spcPts val="0"/>
              </a:spcBef>
              <a:buNone/>
              <a:defRPr sz="1600" b="1">
                <a:solidFill>
                  <a:schemeClr val="dk2"/>
                </a:solidFill>
                <a:latin typeface="Candara"/>
                <a:ea typeface="Candara"/>
                <a:cs typeface="Candara"/>
                <a:sym typeface="Candara"/>
              </a:defRPr>
            </a:lvl5pPr>
            <a:lvl6pPr marL="0" marR="0" lvl="5" indent="0" algn="r" rtl="0">
              <a:spcBef>
                <a:spcPts val="0"/>
              </a:spcBef>
              <a:buNone/>
              <a:defRPr sz="1600" b="1">
                <a:solidFill>
                  <a:schemeClr val="dk2"/>
                </a:solidFill>
                <a:latin typeface="Candara"/>
                <a:ea typeface="Candara"/>
                <a:cs typeface="Candara"/>
                <a:sym typeface="Candara"/>
              </a:defRPr>
            </a:lvl6pPr>
            <a:lvl7pPr marL="0" marR="0" lvl="6" indent="0" algn="r" rtl="0">
              <a:spcBef>
                <a:spcPts val="0"/>
              </a:spcBef>
              <a:buNone/>
              <a:defRPr sz="1600" b="1">
                <a:solidFill>
                  <a:schemeClr val="dk2"/>
                </a:solidFill>
                <a:latin typeface="Candara"/>
                <a:ea typeface="Candara"/>
                <a:cs typeface="Candara"/>
                <a:sym typeface="Candara"/>
              </a:defRPr>
            </a:lvl7pPr>
            <a:lvl8pPr marL="0" marR="0" lvl="7" indent="0" algn="r" rtl="0">
              <a:spcBef>
                <a:spcPts val="0"/>
              </a:spcBef>
              <a:buNone/>
              <a:defRPr sz="1600" b="1">
                <a:solidFill>
                  <a:schemeClr val="dk2"/>
                </a:solidFill>
                <a:latin typeface="Candara"/>
                <a:ea typeface="Candara"/>
                <a:cs typeface="Candara"/>
                <a:sym typeface="Candara"/>
              </a:defRPr>
            </a:lvl8pPr>
            <a:lvl9pPr marL="0" marR="0" lvl="8" indent="0" algn="r" rtl="0">
              <a:spcBef>
                <a:spcPts val="0"/>
              </a:spcBef>
              <a:buNone/>
              <a:defRPr sz="1600" b="1">
                <a:solidFill>
                  <a:schemeClr val="dk2"/>
                </a:solidFill>
                <a:latin typeface="Candara"/>
                <a:ea typeface="Candara"/>
                <a:cs typeface="Candara"/>
                <a:sym typeface="Candara"/>
              </a:defRPr>
            </a:lvl9pPr>
          </a:lstStyle>
          <a:p>
            <a:pPr marL="0" lvl="0" indent="0" algn="r" rtl="0">
              <a:spcBef>
                <a:spcPts val="0"/>
              </a:spcBef>
              <a:spcAft>
                <a:spcPts val="0"/>
              </a:spcAft>
              <a:buNone/>
            </a:pPr>
            <a:fld id="{00000000-1234-1234-1234-123412341234}" type="slidenum">
              <a:rPr lang="en-US"/>
              <a:t>‹#›</a:t>
            </a:fld>
            <a:endParaRPr/>
          </a:p>
        </p:txBody>
      </p:sp>
      <p:sp>
        <p:nvSpPr>
          <p:cNvPr id="44" name="Google Shape;44;p6"/>
          <p:cNvSpPr txBox="1">
            <a:spLocks noGrp="1"/>
          </p:cNvSpPr>
          <p:nvPr>
            <p:ph type="title"/>
          </p:nvPr>
        </p:nvSpPr>
        <p:spPr>
          <a:xfrm>
            <a:off x="276225" y="171451"/>
            <a:ext cx="8591550" cy="800100"/>
          </a:xfrm>
          <a:prstGeom prst="rect">
            <a:avLst/>
          </a:prstGeom>
          <a:noFill/>
          <a:ln>
            <a:noFill/>
          </a:ln>
        </p:spPr>
        <p:txBody>
          <a:bodyPr spcFirstLastPara="1" wrap="square" lIns="91425" tIns="91425" rIns="91425" bIns="91425" anchor="b" anchorCtr="0"/>
          <a:lstStyle>
            <a:lvl1pPr marL="0" marR="0" lvl="0" indent="0" algn="l" rtl="0">
              <a:spcBef>
                <a:spcPts val="400"/>
              </a:spcBef>
              <a:spcAft>
                <a:spcPts val="0"/>
              </a:spcAft>
              <a:buClr>
                <a:schemeClr val="dk2"/>
              </a:buClr>
              <a:buSzPts val="1400"/>
              <a:buFont typeface="Candara"/>
              <a:buNone/>
              <a:defRPr sz="3600" b="0" i="0" u="none" strike="noStrike" cap="none">
                <a:solidFill>
                  <a:schemeClr val="dk2"/>
                </a:solidFill>
                <a:latin typeface="Candara"/>
                <a:ea typeface="Candara"/>
                <a:cs typeface="Candara"/>
                <a:sym typeface="Candara"/>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45" name="Google Shape;45;p6"/>
          <p:cNvSpPr txBox="1">
            <a:spLocks noGrp="1"/>
          </p:cNvSpPr>
          <p:nvPr>
            <p:ph type="body" idx="1"/>
          </p:nvPr>
        </p:nvSpPr>
        <p:spPr>
          <a:xfrm>
            <a:off x="276225" y="973836"/>
            <a:ext cx="4251960" cy="3703320"/>
          </a:xfrm>
          <a:prstGeom prst="rect">
            <a:avLst/>
          </a:prstGeom>
          <a:noFill/>
          <a:ln>
            <a:noFill/>
          </a:ln>
        </p:spPr>
        <p:txBody>
          <a:bodyPr spcFirstLastPara="1" wrap="square" lIns="91425" tIns="91425" rIns="91425" bIns="91425" anchor="t" anchorCtr="0"/>
          <a:lstStyle>
            <a:lvl1pPr marL="457200" marR="0" lvl="0" indent="-355600" algn="l" rtl="0">
              <a:spcBef>
                <a:spcPts val="600"/>
              </a:spcBef>
              <a:spcAft>
                <a:spcPts val="0"/>
              </a:spcAft>
              <a:buClr>
                <a:schemeClr val="accent1"/>
              </a:buClr>
              <a:buSzPts val="2000"/>
              <a:buFont typeface="Arial"/>
              <a:buChar char="•"/>
              <a:defRPr sz="2000" b="0" i="0" u="none" strike="noStrike" cap="none">
                <a:solidFill>
                  <a:schemeClr val="dk2"/>
                </a:solidFill>
                <a:latin typeface="Candara"/>
                <a:ea typeface="Candara"/>
                <a:cs typeface="Candara"/>
                <a:sym typeface="Candara"/>
              </a:defRPr>
            </a:lvl1pPr>
            <a:lvl2pPr marL="914400" marR="0" lvl="1" indent="-342900" algn="l" rtl="0">
              <a:spcBef>
                <a:spcPts val="600"/>
              </a:spcBef>
              <a:spcAft>
                <a:spcPts val="0"/>
              </a:spcAft>
              <a:buClr>
                <a:schemeClr val="accent1"/>
              </a:buClr>
              <a:buSzPts val="1800"/>
              <a:buFont typeface="Arial"/>
              <a:buChar char="•"/>
              <a:defRPr sz="1800" b="0" i="0" u="none" strike="noStrike" cap="none">
                <a:solidFill>
                  <a:schemeClr val="dk2"/>
                </a:solidFill>
                <a:latin typeface="Candara"/>
                <a:ea typeface="Candara"/>
                <a:cs typeface="Candara"/>
                <a:sym typeface="Candara"/>
              </a:defRPr>
            </a:lvl2pPr>
            <a:lvl3pPr marL="1371600" marR="0" lvl="2" indent="-330200" algn="l" rtl="0">
              <a:spcBef>
                <a:spcPts val="600"/>
              </a:spcBef>
              <a:spcAft>
                <a:spcPts val="0"/>
              </a:spcAft>
              <a:buClr>
                <a:schemeClr val="accent1"/>
              </a:buClr>
              <a:buSzPts val="1600"/>
              <a:buFont typeface="Arial"/>
              <a:buChar char="•"/>
              <a:defRPr sz="1600" b="0" i="0" u="none" strike="noStrike" cap="none">
                <a:solidFill>
                  <a:schemeClr val="dk2"/>
                </a:solidFill>
                <a:latin typeface="Candara"/>
                <a:ea typeface="Candara"/>
                <a:cs typeface="Candara"/>
                <a:sym typeface="Candara"/>
              </a:defRPr>
            </a:lvl3pPr>
            <a:lvl4pPr marL="1828800" marR="0" lvl="3" indent="-330200" algn="l" rtl="0">
              <a:spcBef>
                <a:spcPts val="600"/>
              </a:spcBef>
              <a:spcAft>
                <a:spcPts val="0"/>
              </a:spcAft>
              <a:buClr>
                <a:schemeClr val="accent1"/>
              </a:buClr>
              <a:buSzPts val="1600"/>
              <a:buFont typeface="Arial"/>
              <a:buChar char="•"/>
              <a:defRPr sz="1600" b="0" i="0" u="none" strike="noStrike" cap="none">
                <a:solidFill>
                  <a:schemeClr val="dk2"/>
                </a:solidFill>
                <a:latin typeface="Candara"/>
                <a:ea typeface="Candara"/>
                <a:cs typeface="Candara"/>
                <a:sym typeface="Candara"/>
              </a:defRPr>
            </a:lvl4pPr>
            <a:lvl5pPr marL="2286000" marR="0" lvl="4" indent="-330200" algn="l" rtl="0">
              <a:spcBef>
                <a:spcPts val="600"/>
              </a:spcBef>
              <a:spcAft>
                <a:spcPts val="0"/>
              </a:spcAft>
              <a:buClr>
                <a:schemeClr val="accent1"/>
              </a:buClr>
              <a:buSzPts val="1600"/>
              <a:buFont typeface="Arial"/>
              <a:buChar char="•"/>
              <a:defRPr sz="1600" b="0" i="0" u="none" strike="noStrike" cap="none">
                <a:solidFill>
                  <a:schemeClr val="dk2"/>
                </a:solidFill>
                <a:latin typeface="Candara"/>
                <a:ea typeface="Candara"/>
                <a:cs typeface="Candara"/>
                <a:sym typeface="Candara"/>
              </a:defRPr>
            </a:lvl5pPr>
            <a:lvl6pPr marL="2743200" marR="0" lvl="5" indent="-317500" algn="l" rtl="0">
              <a:spcBef>
                <a:spcPts val="280"/>
              </a:spcBef>
              <a:spcAft>
                <a:spcPts val="0"/>
              </a:spcAft>
              <a:buClr>
                <a:schemeClr val="accent1"/>
              </a:buClr>
              <a:buSzPts val="1400"/>
              <a:buFont typeface="Arial"/>
              <a:buChar char="•"/>
              <a:defRPr sz="1400" b="0" i="0" u="none" strike="noStrike" cap="none">
                <a:solidFill>
                  <a:schemeClr val="dk2"/>
                </a:solidFill>
                <a:latin typeface="Candara"/>
                <a:ea typeface="Candara"/>
                <a:cs typeface="Candara"/>
                <a:sym typeface="Candara"/>
              </a:defRPr>
            </a:lvl6pPr>
            <a:lvl7pPr marL="3200400" marR="0" lvl="6" indent="-317500" algn="l" rtl="0">
              <a:spcBef>
                <a:spcPts val="280"/>
              </a:spcBef>
              <a:spcAft>
                <a:spcPts val="0"/>
              </a:spcAft>
              <a:buClr>
                <a:schemeClr val="accent1"/>
              </a:buClr>
              <a:buSzPts val="1400"/>
              <a:buFont typeface="Arial"/>
              <a:buChar char="•"/>
              <a:defRPr sz="1400" b="0" i="0" u="none" strike="noStrike" cap="none">
                <a:solidFill>
                  <a:schemeClr val="dk2"/>
                </a:solidFill>
                <a:latin typeface="Candara"/>
                <a:ea typeface="Candara"/>
                <a:cs typeface="Candara"/>
                <a:sym typeface="Candara"/>
              </a:defRPr>
            </a:lvl7pPr>
            <a:lvl8pPr marL="3657600" marR="0" lvl="7" indent="-317500" algn="l" rtl="0">
              <a:spcBef>
                <a:spcPts val="280"/>
              </a:spcBef>
              <a:spcAft>
                <a:spcPts val="0"/>
              </a:spcAft>
              <a:buClr>
                <a:schemeClr val="accent1"/>
              </a:buClr>
              <a:buSzPts val="1400"/>
              <a:buFont typeface="Arial"/>
              <a:buChar char="•"/>
              <a:defRPr sz="1400" b="0" i="0" u="none" strike="noStrike" cap="none">
                <a:solidFill>
                  <a:schemeClr val="dk2"/>
                </a:solidFill>
                <a:latin typeface="Candara"/>
                <a:ea typeface="Candara"/>
                <a:cs typeface="Candara"/>
                <a:sym typeface="Candara"/>
              </a:defRPr>
            </a:lvl8pPr>
            <a:lvl9pPr marL="4114800" marR="0" lvl="8" indent="-317500" algn="l" rtl="0">
              <a:spcBef>
                <a:spcPts val="280"/>
              </a:spcBef>
              <a:spcAft>
                <a:spcPts val="0"/>
              </a:spcAft>
              <a:buClr>
                <a:schemeClr val="accent1"/>
              </a:buClr>
              <a:buSzPts val="1400"/>
              <a:buFont typeface="Arial"/>
              <a:buChar char="•"/>
              <a:defRPr sz="1400" b="0" i="0" u="none" strike="noStrike" cap="none">
                <a:solidFill>
                  <a:schemeClr val="dk2"/>
                </a:solidFill>
                <a:latin typeface="Candara"/>
                <a:ea typeface="Candara"/>
                <a:cs typeface="Candara"/>
                <a:sym typeface="Candara"/>
              </a:defRPr>
            </a:lvl9pPr>
          </a:lstStyle>
          <a:p>
            <a:endParaRPr/>
          </a:p>
        </p:txBody>
      </p:sp>
      <p:sp>
        <p:nvSpPr>
          <p:cNvPr id="46" name="Google Shape;46;p6"/>
          <p:cNvSpPr txBox="1">
            <a:spLocks noGrp="1"/>
          </p:cNvSpPr>
          <p:nvPr>
            <p:ph type="body" idx="2"/>
          </p:nvPr>
        </p:nvSpPr>
        <p:spPr>
          <a:xfrm>
            <a:off x="4615815" y="973836"/>
            <a:ext cx="4251960" cy="3703320"/>
          </a:xfrm>
          <a:prstGeom prst="rect">
            <a:avLst/>
          </a:prstGeom>
          <a:noFill/>
          <a:ln>
            <a:noFill/>
          </a:ln>
        </p:spPr>
        <p:txBody>
          <a:bodyPr spcFirstLastPara="1" wrap="square" lIns="91425" tIns="91425" rIns="91425" bIns="91425" anchor="t" anchorCtr="0"/>
          <a:lstStyle>
            <a:lvl1pPr marL="457200" marR="0" lvl="0" indent="-355600" algn="l" rtl="0">
              <a:spcBef>
                <a:spcPts val="600"/>
              </a:spcBef>
              <a:spcAft>
                <a:spcPts val="0"/>
              </a:spcAft>
              <a:buClr>
                <a:schemeClr val="accent1"/>
              </a:buClr>
              <a:buSzPts val="2000"/>
              <a:buFont typeface="Arial"/>
              <a:buChar char="•"/>
              <a:defRPr sz="2000" b="0" i="0" u="none" strike="noStrike" cap="none">
                <a:solidFill>
                  <a:schemeClr val="dk2"/>
                </a:solidFill>
                <a:latin typeface="Candara"/>
                <a:ea typeface="Candara"/>
                <a:cs typeface="Candara"/>
                <a:sym typeface="Candara"/>
              </a:defRPr>
            </a:lvl1pPr>
            <a:lvl2pPr marL="914400" marR="0" lvl="1" indent="-342900" algn="l" rtl="0">
              <a:spcBef>
                <a:spcPts val="600"/>
              </a:spcBef>
              <a:spcAft>
                <a:spcPts val="0"/>
              </a:spcAft>
              <a:buClr>
                <a:schemeClr val="accent1"/>
              </a:buClr>
              <a:buSzPts val="1800"/>
              <a:buFont typeface="Arial"/>
              <a:buChar char="•"/>
              <a:defRPr sz="1800" b="0" i="0" u="none" strike="noStrike" cap="none">
                <a:solidFill>
                  <a:schemeClr val="dk2"/>
                </a:solidFill>
                <a:latin typeface="Candara"/>
                <a:ea typeface="Candara"/>
                <a:cs typeface="Candara"/>
                <a:sym typeface="Candara"/>
              </a:defRPr>
            </a:lvl2pPr>
            <a:lvl3pPr marL="1371600" marR="0" lvl="2" indent="-330200" algn="l" rtl="0">
              <a:spcBef>
                <a:spcPts val="600"/>
              </a:spcBef>
              <a:spcAft>
                <a:spcPts val="0"/>
              </a:spcAft>
              <a:buClr>
                <a:schemeClr val="accent1"/>
              </a:buClr>
              <a:buSzPts val="1600"/>
              <a:buFont typeface="Arial"/>
              <a:buChar char="•"/>
              <a:defRPr sz="1600" b="0" i="0" u="none" strike="noStrike" cap="none">
                <a:solidFill>
                  <a:schemeClr val="dk2"/>
                </a:solidFill>
                <a:latin typeface="Candara"/>
                <a:ea typeface="Candara"/>
                <a:cs typeface="Candara"/>
                <a:sym typeface="Candara"/>
              </a:defRPr>
            </a:lvl3pPr>
            <a:lvl4pPr marL="1828800" marR="0" lvl="3" indent="-330200" algn="l" rtl="0">
              <a:spcBef>
                <a:spcPts val="600"/>
              </a:spcBef>
              <a:spcAft>
                <a:spcPts val="0"/>
              </a:spcAft>
              <a:buClr>
                <a:schemeClr val="accent1"/>
              </a:buClr>
              <a:buSzPts val="1600"/>
              <a:buFont typeface="Arial"/>
              <a:buChar char="•"/>
              <a:defRPr sz="1600" b="0" i="0" u="none" strike="noStrike" cap="none">
                <a:solidFill>
                  <a:schemeClr val="dk2"/>
                </a:solidFill>
                <a:latin typeface="Candara"/>
                <a:ea typeface="Candara"/>
                <a:cs typeface="Candara"/>
                <a:sym typeface="Candara"/>
              </a:defRPr>
            </a:lvl4pPr>
            <a:lvl5pPr marL="2286000" marR="0" lvl="4" indent="-330200" algn="l" rtl="0">
              <a:spcBef>
                <a:spcPts val="600"/>
              </a:spcBef>
              <a:spcAft>
                <a:spcPts val="0"/>
              </a:spcAft>
              <a:buClr>
                <a:schemeClr val="accent1"/>
              </a:buClr>
              <a:buSzPts val="1600"/>
              <a:buFont typeface="Arial"/>
              <a:buChar char="•"/>
              <a:defRPr sz="1600" b="0" i="0" u="none" strike="noStrike" cap="none">
                <a:solidFill>
                  <a:schemeClr val="dk2"/>
                </a:solidFill>
                <a:latin typeface="Candara"/>
                <a:ea typeface="Candara"/>
                <a:cs typeface="Candara"/>
                <a:sym typeface="Candara"/>
              </a:defRPr>
            </a:lvl5pPr>
            <a:lvl6pPr marL="2743200" marR="0" lvl="5" indent="-317500" algn="l" rtl="0">
              <a:spcBef>
                <a:spcPts val="280"/>
              </a:spcBef>
              <a:spcAft>
                <a:spcPts val="0"/>
              </a:spcAft>
              <a:buClr>
                <a:schemeClr val="accent1"/>
              </a:buClr>
              <a:buSzPts val="1400"/>
              <a:buFont typeface="Arial"/>
              <a:buChar char="•"/>
              <a:defRPr sz="1400" b="0" i="0" u="none" strike="noStrike" cap="none">
                <a:solidFill>
                  <a:schemeClr val="dk2"/>
                </a:solidFill>
                <a:latin typeface="Candara"/>
                <a:ea typeface="Candara"/>
                <a:cs typeface="Candara"/>
                <a:sym typeface="Candara"/>
              </a:defRPr>
            </a:lvl6pPr>
            <a:lvl7pPr marL="3200400" marR="0" lvl="6" indent="-317500" algn="l" rtl="0">
              <a:spcBef>
                <a:spcPts val="280"/>
              </a:spcBef>
              <a:spcAft>
                <a:spcPts val="0"/>
              </a:spcAft>
              <a:buClr>
                <a:schemeClr val="accent1"/>
              </a:buClr>
              <a:buSzPts val="1400"/>
              <a:buFont typeface="Arial"/>
              <a:buChar char="•"/>
              <a:defRPr sz="1400" b="0" i="0" u="none" strike="noStrike" cap="none">
                <a:solidFill>
                  <a:schemeClr val="dk2"/>
                </a:solidFill>
                <a:latin typeface="Candara"/>
                <a:ea typeface="Candara"/>
                <a:cs typeface="Candara"/>
                <a:sym typeface="Candara"/>
              </a:defRPr>
            </a:lvl7pPr>
            <a:lvl8pPr marL="3657600" marR="0" lvl="7" indent="-317500" algn="l" rtl="0">
              <a:spcBef>
                <a:spcPts val="280"/>
              </a:spcBef>
              <a:spcAft>
                <a:spcPts val="0"/>
              </a:spcAft>
              <a:buClr>
                <a:schemeClr val="accent1"/>
              </a:buClr>
              <a:buSzPts val="1400"/>
              <a:buFont typeface="Arial"/>
              <a:buChar char="•"/>
              <a:defRPr sz="1400" b="0" i="0" u="none" strike="noStrike" cap="none">
                <a:solidFill>
                  <a:schemeClr val="dk2"/>
                </a:solidFill>
                <a:latin typeface="Candara"/>
                <a:ea typeface="Candara"/>
                <a:cs typeface="Candara"/>
                <a:sym typeface="Candara"/>
              </a:defRPr>
            </a:lvl8pPr>
            <a:lvl9pPr marL="4114800" marR="0" lvl="8" indent="-317500" algn="l" rtl="0">
              <a:spcBef>
                <a:spcPts val="280"/>
              </a:spcBef>
              <a:spcAft>
                <a:spcPts val="0"/>
              </a:spcAft>
              <a:buClr>
                <a:schemeClr val="accent1"/>
              </a:buClr>
              <a:buSzPts val="1400"/>
              <a:buFont typeface="Arial"/>
              <a:buChar char="•"/>
              <a:defRPr sz="1400" b="0" i="0" u="none" strike="noStrike" cap="none">
                <a:solidFill>
                  <a:schemeClr val="dk2"/>
                </a:solidFill>
                <a:latin typeface="Candara"/>
                <a:ea typeface="Candara"/>
                <a:cs typeface="Candara"/>
                <a:sym typeface="Candara"/>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7"/>
        <p:cNvGrpSpPr/>
        <p:nvPr/>
      </p:nvGrpSpPr>
      <p:grpSpPr>
        <a:xfrm>
          <a:off x="0" y="0"/>
          <a:ext cx="0" cy="0"/>
          <a:chOff x="0" y="0"/>
          <a:chExt cx="0" cy="0"/>
        </a:xfrm>
      </p:grpSpPr>
      <p:sp>
        <p:nvSpPr>
          <p:cNvPr id="48" name="Google Shape;48;p7"/>
          <p:cNvSpPr txBox="1">
            <a:spLocks noGrp="1"/>
          </p:cNvSpPr>
          <p:nvPr>
            <p:ph type="dt" idx="10"/>
          </p:nvPr>
        </p:nvSpPr>
        <p:spPr>
          <a:xfrm>
            <a:off x="276225" y="4822031"/>
            <a:ext cx="2133600" cy="21907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050" b="1">
                <a:solidFill>
                  <a:schemeClr val="dk2"/>
                </a:solidFill>
                <a:latin typeface="Candara"/>
                <a:ea typeface="Candara"/>
                <a:cs typeface="Candara"/>
                <a:sym typeface="Candara"/>
              </a:defRPr>
            </a:lvl1pPr>
            <a:lvl2pPr marL="457200" marR="0" lvl="1"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2pPr>
            <a:lvl3pPr marL="914400" marR="0" lvl="2"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3pPr>
            <a:lvl4pPr marL="1371600" marR="0" lvl="3"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4pPr>
            <a:lvl5pPr marL="1828800" marR="0" lvl="4"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5pPr>
            <a:lvl6pPr marL="2286000" marR="0" lvl="5"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6pPr>
            <a:lvl7pPr marL="2743200" marR="0" lvl="6"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7pPr>
            <a:lvl8pPr marL="3200400" marR="0" lvl="7"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8pPr>
            <a:lvl9pPr marL="3657600" marR="0" lvl="8"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9pPr>
          </a:lstStyle>
          <a:p>
            <a:endParaRPr/>
          </a:p>
        </p:txBody>
      </p:sp>
      <p:sp>
        <p:nvSpPr>
          <p:cNvPr id="49" name="Google Shape;49;p7"/>
          <p:cNvSpPr txBox="1">
            <a:spLocks noGrp="1"/>
          </p:cNvSpPr>
          <p:nvPr>
            <p:ph type="ftr" idx="11"/>
          </p:nvPr>
        </p:nvSpPr>
        <p:spPr>
          <a:xfrm>
            <a:off x="3743325" y="4822031"/>
            <a:ext cx="4086225" cy="21907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050" b="1">
                <a:solidFill>
                  <a:schemeClr val="dk2"/>
                </a:solidFill>
                <a:latin typeface="Candara"/>
                <a:ea typeface="Candara"/>
                <a:cs typeface="Candara"/>
                <a:sym typeface="Candara"/>
              </a:defRPr>
            </a:lvl1pPr>
            <a:lvl2pPr marL="457200" marR="0" lvl="1"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2pPr>
            <a:lvl3pPr marL="914400" marR="0" lvl="2"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3pPr>
            <a:lvl4pPr marL="1371600" marR="0" lvl="3"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4pPr>
            <a:lvl5pPr marL="1828800" marR="0" lvl="4"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5pPr>
            <a:lvl6pPr marL="2286000" marR="0" lvl="5"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6pPr>
            <a:lvl7pPr marL="2743200" marR="0" lvl="6"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7pPr>
            <a:lvl8pPr marL="3200400" marR="0" lvl="7"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8pPr>
            <a:lvl9pPr marL="3657600" marR="0" lvl="8"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9pPr>
          </a:lstStyle>
          <a:p>
            <a:endParaRPr/>
          </a:p>
        </p:txBody>
      </p:sp>
      <p:sp>
        <p:nvSpPr>
          <p:cNvPr id="50" name="Google Shape;50;p7"/>
          <p:cNvSpPr txBox="1">
            <a:spLocks noGrp="1"/>
          </p:cNvSpPr>
          <p:nvPr>
            <p:ph type="sldNum" idx="12"/>
          </p:nvPr>
        </p:nvSpPr>
        <p:spPr>
          <a:xfrm>
            <a:off x="7991475" y="4822031"/>
            <a:ext cx="876300" cy="21907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a:solidFill>
                  <a:schemeClr val="dk2"/>
                </a:solidFill>
                <a:latin typeface="Candara"/>
                <a:ea typeface="Candara"/>
                <a:cs typeface="Candara"/>
                <a:sym typeface="Candara"/>
              </a:defRPr>
            </a:lvl1pPr>
            <a:lvl2pPr marL="0" marR="0" lvl="1" indent="0" algn="r" rtl="0">
              <a:spcBef>
                <a:spcPts val="0"/>
              </a:spcBef>
              <a:buNone/>
              <a:defRPr sz="1600" b="1">
                <a:solidFill>
                  <a:schemeClr val="dk2"/>
                </a:solidFill>
                <a:latin typeface="Candara"/>
                <a:ea typeface="Candara"/>
                <a:cs typeface="Candara"/>
                <a:sym typeface="Candara"/>
              </a:defRPr>
            </a:lvl2pPr>
            <a:lvl3pPr marL="0" marR="0" lvl="2" indent="0" algn="r" rtl="0">
              <a:spcBef>
                <a:spcPts val="0"/>
              </a:spcBef>
              <a:buNone/>
              <a:defRPr sz="1600" b="1">
                <a:solidFill>
                  <a:schemeClr val="dk2"/>
                </a:solidFill>
                <a:latin typeface="Candara"/>
                <a:ea typeface="Candara"/>
                <a:cs typeface="Candara"/>
                <a:sym typeface="Candara"/>
              </a:defRPr>
            </a:lvl3pPr>
            <a:lvl4pPr marL="0" marR="0" lvl="3" indent="0" algn="r" rtl="0">
              <a:spcBef>
                <a:spcPts val="0"/>
              </a:spcBef>
              <a:buNone/>
              <a:defRPr sz="1600" b="1">
                <a:solidFill>
                  <a:schemeClr val="dk2"/>
                </a:solidFill>
                <a:latin typeface="Candara"/>
                <a:ea typeface="Candara"/>
                <a:cs typeface="Candara"/>
                <a:sym typeface="Candara"/>
              </a:defRPr>
            </a:lvl4pPr>
            <a:lvl5pPr marL="0" marR="0" lvl="4" indent="0" algn="r" rtl="0">
              <a:spcBef>
                <a:spcPts val="0"/>
              </a:spcBef>
              <a:buNone/>
              <a:defRPr sz="1600" b="1">
                <a:solidFill>
                  <a:schemeClr val="dk2"/>
                </a:solidFill>
                <a:latin typeface="Candara"/>
                <a:ea typeface="Candara"/>
                <a:cs typeface="Candara"/>
                <a:sym typeface="Candara"/>
              </a:defRPr>
            </a:lvl5pPr>
            <a:lvl6pPr marL="0" marR="0" lvl="5" indent="0" algn="r" rtl="0">
              <a:spcBef>
                <a:spcPts val="0"/>
              </a:spcBef>
              <a:buNone/>
              <a:defRPr sz="1600" b="1">
                <a:solidFill>
                  <a:schemeClr val="dk2"/>
                </a:solidFill>
                <a:latin typeface="Candara"/>
                <a:ea typeface="Candara"/>
                <a:cs typeface="Candara"/>
                <a:sym typeface="Candara"/>
              </a:defRPr>
            </a:lvl6pPr>
            <a:lvl7pPr marL="0" marR="0" lvl="6" indent="0" algn="r" rtl="0">
              <a:spcBef>
                <a:spcPts val="0"/>
              </a:spcBef>
              <a:buNone/>
              <a:defRPr sz="1600" b="1">
                <a:solidFill>
                  <a:schemeClr val="dk2"/>
                </a:solidFill>
                <a:latin typeface="Candara"/>
                <a:ea typeface="Candara"/>
                <a:cs typeface="Candara"/>
                <a:sym typeface="Candara"/>
              </a:defRPr>
            </a:lvl7pPr>
            <a:lvl8pPr marL="0" marR="0" lvl="7" indent="0" algn="r" rtl="0">
              <a:spcBef>
                <a:spcPts val="0"/>
              </a:spcBef>
              <a:buNone/>
              <a:defRPr sz="1600" b="1">
                <a:solidFill>
                  <a:schemeClr val="dk2"/>
                </a:solidFill>
                <a:latin typeface="Candara"/>
                <a:ea typeface="Candara"/>
                <a:cs typeface="Candara"/>
                <a:sym typeface="Candara"/>
              </a:defRPr>
            </a:lvl8pPr>
            <a:lvl9pPr marL="0" marR="0" lvl="8" indent="0" algn="r" rtl="0">
              <a:spcBef>
                <a:spcPts val="0"/>
              </a:spcBef>
              <a:buNone/>
              <a:defRPr sz="1600" b="1">
                <a:solidFill>
                  <a:schemeClr val="dk2"/>
                </a:solidFill>
                <a:latin typeface="Candara"/>
                <a:ea typeface="Candara"/>
                <a:cs typeface="Candara"/>
                <a:sym typeface="Candara"/>
              </a:defRPr>
            </a:lvl9pPr>
          </a:lstStyle>
          <a:p>
            <a:pPr marL="0" lvl="0" indent="0" algn="r" rtl="0">
              <a:spcBef>
                <a:spcPts val="0"/>
              </a:spcBef>
              <a:spcAft>
                <a:spcPts val="0"/>
              </a:spcAft>
              <a:buNone/>
            </a:pPr>
            <a:fld id="{00000000-1234-1234-1234-123412341234}" type="slidenum">
              <a:rPr lang="en-US"/>
              <a:t>‹#›</a:t>
            </a:fld>
            <a:endParaRPr/>
          </a:p>
        </p:txBody>
      </p:sp>
      <p:sp>
        <p:nvSpPr>
          <p:cNvPr id="51" name="Google Shape;51;p7"/>
          <p:cNvSpPr txBox="1">
            <a:spLocks noGrp="1"/>
          </p:cNvSpPr>
          <p:nvPr>
            <p:ph type="title"/>
          </p:nvPr>
        </p:nvSpPr>
        <p:spPr>
          <a:xfrm>
            <a:off x="276225" y="171451"/>
            <a:ext cx="8591550" cy="800100"/>
          </a:xfrm>
          <a:prstGeom prst="rect">
            <a:avLst/>
          </a:prstGeom>
          <a:noFill/>
          <a:ln>
            <a:noFill/>
          </a:ln>
        </p:spPr>
        <p:txBody>
          <a:bodyPr spcFirstLastPara="1" wrap="square" lIns="91425" tIns="91425" rIns="91425" bIns="91425" anchor="b" anchorCtr="0"/>
          <a:lstStyle>
            <a:lvl1pPr marL="0" marR="0" lvl="0" indent="0" algn="l" rtl="0">
              <a:spcBef>
                <a:spcPts val="400"/>
              </a:spcBef>
              <a:spcAft>
                <a:spcPts val="0"/>
              </a:spcAft>
              <a:buClr>
                <a:schemeClr val="dk2"/>
              </a:buClr>
              <a:buSzPts val="1400"/>
              <a:buFont typeface="Candara"/>
              <a:buNone/>
              <a:defRPr sz="3600" b="0" i="0" u="none" strike="noStrike" cap="none">
                <a:solidFill>
                  <a:schemeClr val="dk2"/>
                </a:solidFill>
                <a:latin typeface="Candara"/>
                <a:ea typeface="Candara"/>
                <a:cs typeface="Candara"/>
                <a:sym typeface="Candara"/>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52" name="Google Shape;52;p7"/>
          <p:cNvSpPr txBox="1">
            <a:spLocks noGrp="1"/>
          </p:cNvSpPr>
          <p:nvPr>
            <p:ph type="body" idx="1"/>
          </p:nvPr>
        </p:nvSpPr>
        <p:spPr>
          <a:xfrm>
            <a:off x="276225" y="1357884"/>
            <a:ext cx="4251960" cy="3319272"/>
          </a:xfrm>
          <a:prstGeom prst="rect">
            <a:avLst/>
          </a:prstGeom>
          <a:noFill/>
          <a:ln>
            <a:noFill/>
          </a:ln>
        </p:spPr>
        <p:txBody>
          <a:bodyPr spcFirstLastPara="1" wrap="square" lIns="91425" tIns="91425" rIns="91425" bIns="91425" anchor="t" anchorCtr="0"/>
          <a:lstStyle>
            <a:lvl1pPr marL="457200" marR="0" lvl="0" indent="-355600" algn="l" rtl="0">
              <a:spcBef>
                <a:spcPts val="600"/>
              </a:spcBef>
              <a:spcAft>
                <a:spcPts val="0"/>
              </a:spcAft>
              <a:buClr>
                <a:schemeClr val="accent1"/>
              </a:buClr>
              <a:buSzPts val="2000"/>
              <a:buFont typeface="Arial"/>
              <a:buChar char="•"/>
              <a:defRPr sz="2000" b="0" i="0" u="none" strike="noStrike" cap="none">
                <a:solidFill>
                  <a:schemeClr val="dk2"/>
                </a:solidFill>
                <a:latin typeface="Candara"/>
                <a:ea typeface="Candara"/>
                <a:cs typeface="Candara"/>
                <a:sym typeface="Candara"/>
              </a:defRPr>
            </a:lvl1pPr>
            <a:lvl2pPr marL="914400" marR="0" lvl="1" indent="-342900" algn="l" rtl="0">
              <a:spcBef>
                <a:spcPts val="600"/>
              </a:spcBef>
              <a:spcAft>
                <a:spcPts val="0"/>
              </a:spcAft>
              <a:buClr>
                <a:schemeClr val="accent1"/>
              </a:buClr>
              <a:buSzPts val="1800"/>
              <a:buFont typeface="Arial"/>
              <a:buChar char="•"/>
              <a:defRPr sz="1800" b="0" i="0" u="none" strike="noStrike" cap="none">
                <a:solidFill>
                  <a:schemeClr val="dk2"/>
                </a:solidFill>
                <a:latin typeface="Candara"/>
                <a:ea typeface="Candara"/>
                <a:cs typeface="Candara"/>
                <a:sym typeface="Candara"/>
              </a:defRPr>
            </a:lvl2pPr>
            <a:lvl3pPr marL="1371600" marR="0" lvl="2" indent="-330200" algn="l" rtl="0">
              <a:spcBef>
                <a:spcPts val="600"/>
              </a:spcBef>
              <a:spcAft>
                <a:spcPts val="0"/>
              </a:spcAft>
              <a:buClr>
                <a:schemeClr val="accent1"/>
              </a:buClr>
              <a:buSzPts val="1600"/>
              <a:buFont typeface="Arial"/>
              <a:buChar char="•"/>
              <a:defRPr sz="1600" b="0" i="0" u="none" strike="noStrike" cap="none">
                <a:solidFill>
                  <a:schemeClr val="dk2"/>
                </a:solidFill>
                <a:latin typeface="Candara"/>
                <a:ea typeface="Candara"/>
                <a:cs typeface="Candara"/>
                <a:sym typeface="Candara"/>
              </a:defRPr>
            </a:lvl3pPr>
            <a:lvl4pPr marL="1828800" marR="0" lvl="3" indent="-330200" algn="l" rtl="0">
              <a:spcBef>
                <a:spcPts val="600"/>
              </a:spcBef>
              <a:spcAft>
                <a:spcPts val="0"/>
              </a:spcAft>
              <a:buClr>
                <a:schemeClr val="accent1"/>
              </a:buClr>
              <a:buSzPts val="1600"/>
              <a:buFont typeface="Arial"/>
              <a:buChar char="•"/>
              <a:defRPr sz="1600" b="0" i="0" u="none" strike="noStrike" cap="none">
                <a:solidFill>
                  <a:schemeClr val="dk2"/>
                </a:solidFill>
                <a:latin typeface="Candara"/>
                <a:ea typeface="Candara"/>
                <a:cs typeface="Candara"/>
                <a:sym typeface="Candara"/>
              </a:defRPr>
            </a:lvl4pPr>
            <a:lvl5pPr marL="2286000" marR="0" lvl="4" indent="-330200" algn="l" rtl="0">
              <a:spcBef>
                <a:spcPts val="600"/>
              </a:spcBef>
              <a:spcAft>
                <a:spcPts val="0"/>
              </a:spcAft>
              <a:buClr>
                <a:schemeClr val="accent1"/>
              </a:buClr>
              <a:buSzPts val="1600"/>
              <a:buFont typeface="Arial"/>
              <a:buChar char="•"/>
              <a:defRPr sz="1600" b="0" i="0" u="none" strike="noStrike" cap="none">
                <a:solidFill>
                  <a:schemeClr val="dk2"/>
                </a:solidFill>
                <a:latin typeface="Candara"/>
                <a:ea typeface="Candara"/>
                <a:cs typeface="Candara"/>
                <a:sym typeface="Candara"/>
              </a:defRPr>
            </a:lvl5pPr>
            <a:lvl6pPr marL="2743200" marR="0" lvl="5" indent="-317500" algn="l" rtl="0">
              <a:spcBef>
                <a:spcPts val="280"/>
              </a:spcBef>
              <a:spcAft>
                <a:spcPts val="0"/>
              </a:spcAft>
              <a:buClr>
                <a:schemeClr val="accent1"/>
              </a:buClr>
              <a:buSzPts val="1400"/>
              <a:buFont typeface="Arial"/>
              <a:buChar char="•"/>
              <a:defRPr sz="1400" b="0" i="0" u="none" strike="noStrike" cap="none">
                <a:solidFill>
                  <a:schemeClr val="dk2"/>
                </a:solidFill>
                <a:latin typeface="Candara"/>
                <a:ea typeface="Candara"/>
                <a:cs typeface="Candara"/>
                <a:sym typeface="Candara"/>
              </a:defRPr>
            </a:lvl6pPr>
            <a:lvl7pPr marL="3200400" marR="0" lvl="6" indent="-317500" algn="l" rtl="0">
              <a:spcBef>
                <a:spcPts val="280"/>
              </a:spcBef>
              <a:spcAft>
                <a:spcPts val="0"/>
              </a:spcAft>
              <a:buClr>
                <a:schemeClr val="accent1"/>
              </a:buClr>
              <a:buSzPts val="1400"/>
              <a:buFont typeface="Arial"/>
              <a:buChar char="•"/>
              <a:defRPr sz="1400" b="0" i="0" u="none" strike="noStrike" cap="none">
                <a:solidFill>
                  <a:schemeClr val="dk2"/>
                </a:solidFill>
                <a:latin typeface="Candara"/>
                <a:ea typeface="Candara"/>
                <a:cs typeface="Candara"/>
                <a:sym typeface="Candara"/>
              </a:defRPr>
            </a:lvl7pPr>
            <a:lvl8pPr marL="3657600" marR="0" lvl="7" indent="-317500" algn="l" rtl="0">
              <a:spcBef>
                <a:spcPts val="280"/>
              </a:spcBef>
              <a:spcAft>
                <a:spcPts val="0"/>
              </a:spcAft>
              <a:buClr>
                <a:schemeClr val="accent1"/>
              </a:buClr>
              <a:buSzPts val="1400"/>
              <a:buFont typeface="Arial"/>
              <a:buChar char="•"/>
              <a:defRPr sz="1400" b="0" i="0" u="none" strike="noStrike" cap="none">
                <a:solidFill>
                  <a:schemeClr val="dk2"/>
                </a:solidFill>
                <a:latin typeface="Candara"/>
                <a:ea typeface="Candara"/>
                <a:cs typeface="Candara"/>
                <a:sym typeface="Candara"/>
              </a:defRPr>
            </a:lvl8pPr>
            <a:lvl9pPr marL="4114800" marR="0" lvl="8" indent="-317500" algn="l" rtl="0">
              <a:spcBef>
                <a:spcPts val="280"/>
              </a:spcBef>
              <a:spcAft>
                <a:spcPts val="0"/>
              </a:spcAft>
              <a:buClr>
                <a:schemeClr val="accent1"/>
              </a:buClr>
              <a:buSzPts val="1400"/>
              <a:buFont typeface="Arial"/>
              <a:buChar char="•"/>
              <a:defRPr sz="1400" b="0" i="0" u="none" strike="noStrike" cap="none">
                <a:solidFill>
                  <a:schemeClr val="dk2"/>
                </a:solidFill>
                <a:latin typeface="Candara"/>
                <a:ea typeface="Candara"/>
                <a:cs typeface="Candara"/>
                <a:sym typeface="Candara"/>
              </a:defRPr>
            </a:lvl9pPr>
          </a:lstStyle>
          <a:p>
            <a:endParaRPr/>
          </a:p>
        </p:txBody>
      </p:sp>
      <p:sp>
        <p:nvSpPr>
          <p:cNvPr id="53" name="Google Shape;53;p7"/>
          <p:cNvSpPr txBox="1">
            <a:spLocks noGrp="1"/>
          </p:cNvSpPr>
          <p:nvPr>
            <p:ph type="body" idx="2"/>
          </p:nvPr>
        </p:nvSpPr>
        <p:spPr>
          <a:xfrm>
            <a:off x="4615815" y="1357884"/>
            <a:ext cx="4251960" cy="3319272"/>
          </a:xfrm>
          <a:prstGeom prst="rect">
            <a:avLst/>
          </a:prstGeom>
          <a:noFill/>
          <a:ln>
            <a:noFill/>
          </a:ln>
        </p:spPr>
        <p:txBody>
          <a:bodyPr spcFirstLastPara="1" wrap="square" lIns="91425" tIns="91425" rIns="91425" bIns="91425" anchor="t" anchorCtr="0"/>
          <a:lstStyle>
            <a:lvl1pPr marL="457200" marR="0" lvl="0" indent="-355600" algn="l" rtl="0">
              <a:spcBef>
                <a:spcPts val="600"/>
              </a:spcBef>
              <a:spcAft>
                <a:spcPts val="0"/>
              </a:spcAft>
              <a:buClr>
                <a:schemeClr val="accent1"/>
              </a:buClr>
              <a:buSzPts val="2000"/>
              <a:buFont typeface="Arial"/>
              <a:buChar char="•"/>
              <a:defRPr sz="2000" b="0" i="0" u="none" strike="noStrike" cap="none">
                <a:solidFill>
                  <a:schemeClr val="dk2"/>
                </a:solidFill>
                <a:latin typeface="Candara"/>
                <a:ea typeface="Candara"/>
                <a:cs typeface="Candara"/>
                <a:sym typeface="Candara"/>
              </a:defRPr>
            </a:lvl1pPr>
            <a:lvl2pPr marL="914400" marR="0" lvl="1" indent="-342900" algn="l" rtl="0">
              <a:spcBef>
                <a:spcPts val="600"/>
              </a:spcBef>
              <a:spcAft>
                <a:spcPts val="0"/>
              </a:spcAft>
              <a:buClr>
                <a:schemeClr val="accent1"/>
              </a:buClr>
              <a:buSzPts val="1800"/>
              <a:buFont typeface="Arial"/>
              <a:buChar char="•"/>
              <a:defRPr sz="1800" b="0" i="0" u="none" strike="noStrike" cap="none">
                <a:solidFill>
                  <a:schemeClr val="dk2"/>
                </a:solidFill>
                <a:latin typeface="Candara"/>
                <a:ea typeface="Candara"/>
                <a:cs typeface="Candara"/>
                <a:sym typeface="Candara"/>
              </a:defRPr>
            </a:lvl2pPr>
            <a:lvl3pPr marL="1371600" marR="0" lvl="2" indent="-330200" algn="l" rtl="0">
              <a:spcBef>
                <a:spcPts val="600"/>
              </a:spcBef>
              <a:spcAft>
                <a:spcPts val="0"/>
              </a:spcAft>
              <a:buClr>
                <a:schemeClr val="accent1"/>
              </a:buClr>
              <a:buSzPts val="1600"/>
              <a:buFont typeface="Arial"/>
              <a:buChar char="•"/>
              <a:defRPr sz="1600" b="0" i="0" u="none" strike="noStrike" cap="none">
                <a:solidFill>
                  <a:schemeClr val="dk2"/>
                </a:solidFill>
                <a:latin typeface="Candara"/>
                <a:ea typeface="Candara"/>
                <a:cs typeface="Candara"/>
                <a:sym typeface="Candara"/>
              </a:defRPr>
            </a:lvl3pPr>
            <a:lvl4pPr marL="1828800" marR="0" lvl="3" indent="-330200" algn="l" rtl="0">
              <a:spcBef>
                <a:spcPts val="600"/>
              </a:spcBef>
              <a:spcAft>
                <a:spcPts val="0"/>
              </a:spcAft>
              <a:buClr>
                <a:schemeClr val="accent1"/>
              </a:buClr>
              <a:buSzPts val="1600"/>
              <a:buFont typeface="Arial"/>
              <a:buChar char="•"/>
              <a:defRPr sz="1600" b="0" i="0" u="none" strike="noStrike" cap="none">
                <a:solidFill>
                  <a:schemeClr val="dk2"/>
                </a:solidFill>
                <a:latin typeface="Candara"/>
                <a:ea typeface="Candara"/>
                <a:cs typeface="Candara"/>
                <a:sym typeface="Candara"/>
              </a:defRPr>
            </a:lvl4pPr>
            <a:lvl5pPr marL="2286000" marR="0" lvl="4" indent="-330200" algn="l" rtl="0">
              <a:spcBef>
                <a:spcPts val="600"/>
              </a:spcBef>
              <a:spcAft>
                <a:spcPts val="0"/>
              </a:spcAft>
              <a:buClr>
                <a:schemeClr val="accent1"/>
              </a:buClr>
              <a:buSzPts val="1600"/>
              <a:buFont typeface="Arial"/>
              <a:buChar char="•"/>
              <a:defRPr sz="1600" b="0" i="0" u="none" strike="noStrike" cap="none">
                <a:solidFill>
                  <a:schemeClr val="dk2"/>
                </a:solidFill>
                <a:latin typeface="Candara"/>
                <a:ea typeface="Candara"/>
                <a:cs typeface="Candara"/>
                <a:sym typeface="Candara"/>
              </a:defRPr>
            </a:lvl5pPr>
            <a:lvl6pPr marL="2743200" marR="0" lvl="5" indent="-317500" algn="l" rtl="0">
              <a:spcBef>
                <a:spcPts val="280"/>
              </a:spcBef>
              <a:spcAft>
                <a:spcPts val="0"/>
              </a:spcAft>
              <a:buClr>
                <a:schemeClr val="accent1"/>
              </a:buClr>
              <a:buSzPts val="1400"/>
              <a:buFont typeface="Arial"/>
              <a:buChar char="•"/>
              <a:defRPr sz="1400" b="0" i="0" u="none" strike="noStrike" cap="none">
                <a:solidFill>
                  <a:schemeClr val="dk2"/>
                </a:solidFill>
                <a:latin typeface="Candara"/>
                <a:ea typeface="Candara"/>
                <a:cs typeface="Candara"/>
                <a:sym typeface="Candara"/>
              </a:defRPr>
            </a:lvl6pPr>
            <a:lvl7pPr marL="3200400" marR="0" lvl="6" indent="-317500" algn="l" rtl="0">
              <a:spcBef>
                <a:spcPts val="280"/>
              </a:spcBef>
              <a:spcAft>
                <a:spcPts val="0"/>
              </a:spcAft>
              <a:buClr>
                <a:schemeClr val="accent1"/>
              </a:buClr>
              <a:buSzPts val="1400"/>
              <a:buFont typeface="Arial"/>
              <a:buChar char="•"/>
              <a:defRPr sz="1400" b="0" i="0" u="none" strike="noStrike" cap="none">
                <a:solidFill>
                  <a:schemeClr val="dk2"/>
                </a:solidFill>
                <a:latin typeface="Candara"/>
                <a:ea typeface="Candara"/>
                <a:cs typeface="Candara"/>
                <a:sym typeface="Candara"/>
              </a:defRPr>
            </a:lvl7pPr>
            <a:lvl8pPr marL="3657600" marR="0" lvl="7" indent="-317500" algn="l" rtl="0">
              <a:spcBef>
                <a:spcPts val="280"/>
              </a:spcBef>
              <a:spcAft>
                <a:spcPts val="0"/>
              </a:spcAft>
              <a:buClr>
                <a:schemeClr val="accent1"/>
              </a:buClr>
              <a:buSzPts val="1400"/>
              <a:buFont typeface="Arial"/>
              <a:buChar char="•"/>
              <a:defRPr sz="1400" b="0" i="0" u="none" strike="noStrike" cap="none">
                <a:solidFill>
                  <a:schemeClr val="dk2"/>
                </a:solidFill>
                <a:latin typeface="Candara"/>
                <a:ea typeface="Candara"/>
                <a:cs typeface="Candara"/>
                <a:sym typeface="Candara"/>
              </a:defRPr>
            </a:lvl8pPr>
            <a:lvl9pPr marL="4114800" marR="0" lvl="8" indent="-317500" algn="l" rtl="0">
              <a:spcBef>
                <a:spcPts val="280"/>
              </a:spcBef>
              <a:spcAft>
                <a:spcPts val="0"/>
              </a:spcAft>
              <a:buClr>
                <a:schemeClr val="accent1"/>
              </a:buClr>
              <a:buSzPts val="1400"/>
              <a:buFont typeface="Arial"/>
              <a:buChar char="•"/>
              <a:defRPr sz="1400" b="0" i="0" u="none" strike="noStrike" cap="none">
                <a:solidFill>
                  <a:schemeClr val="dk2"/>
                </a:solidFill>
                <a:latin typeface="Candara"/>
                <a:ea typeface="Candara"/>
                <a:cs typeface="Candara"/>
                <a:sym typeface="Candara"/>
              </a:defRPr>
            </a:lvl9pPr>
          </a:lstStyle>
          <a:p>
            <a:endParaRPr/>
          </a:p>
        </p:txBody>
      </p:sp>
      <p:sp>
        <p:nvSpPr>
          <p:cNvPr id="54" name="Google Shape;54;p7"/>
          <p:cNvSpPr txBox="1">
            <a:spLocks noGrp="1"/>
          </p:cNvSpPr>
          <p:nvPr>
            <p:ph type="body" idx="3"/>
          </p:nvPr>
        </p:nvSpPr>
        <p:spPr>
          <a:xfrm>
            <a:off x="276225" y="973837"/>
            <a:ext cx="4248150" cy="382190"/>
          </a:xfrm>
          <a:prstGeom prst="rect">
            <a:avLst/>
          </a:prstGeom>
          <a:noFill/>
          <a:ln>
            <a:noFill/>
          </a:ln>
        </p:spPr>
        <p:txBody>
          <a:bodyPr spcFirstLastPara="1" wrap="square" lIns="91425" tIns="91425" rIns="91425" bIns="91425" anchor="ctr" anchorCtr="0"/>
          <a:lstStyle>
            <a:lvl1pPr marL="457200" marR="0" lvl="0" indent="-228600" algn="l" rtl="0">
              <a:spcBef>
                <a:spcPts val="600"/>
              </a:spcBef>
              <a:spcAft>
                <a:spcPts val="0"/>
              </a:spcAft>
              <a:buClr>
                <a:schemeClr val="accent1"/>
              </a:buClr>
              <a:buSzPts val="2200"/>
              <a:buFont typeface="Arial"/>
              <a:buNone/>
              <a:defRPr sz="2000" b="0" i="0" u="none" strike="noStrike" cap="none">
                <a:solidFill>
                  <a:schemeClr val="dk2"/>
                </a:solidFill>
                <a:latin typeface="Candara"/>
                <a:ea typeface="Candara"/>
                <a:cs typeface="Candara"/>
                <a:sym typeface="Candara"/>
              </a:defRPr>
            </a:lvl1pPr>
            <a:lvl2pPr marL="914400" marR="0" lvl="1" indent="-228600" algn="l" rtl="0">
              <a:spcBef>
                <a:spcPts val="600"/>
              </a:spcBef>
              <a:spcAft>
                <a:spcPts val="0"/>
              </a:spcAft>
              <a:buClr>
                <a:schemeClr val="accent1"/>
              </a:buClr>
              <a:buSzPts val="2000"/>
              <a:buFont typeface="Arial"/>
              <a:buNone/>
              <a:defRPr sz="1200" b="0" i="0" u="none" strike="noStrike" cap="none">
                <a:solidFill>
                  <a:schemeClr val="dk2"/>
                </a:solidFill>
                <a:latin typeface="Candara"/>
                <a:ea typeface="Candara"/>
                <a:cs typeface="Candara"/>
                <a:sym typeface="Candara"/>
              </a:defRPr>
            </a:lvl2pPr>
            <a:lvl3pPr marL="1371600" marR="0" lvl="2" indent="-228600" algn="l" rtl="0">
              <a:spcBef>
                <a:spcPts val="600"/>
              </a:spcBef>
              <a:spcAft>
                <a:spcPts val="0"/>
              </a:spcAft>
              <a:buClr>
                <a:schemeClr val="accent1"/>
              </a:buClr>
              <a:buSzPts val="1800"/>
              <a:buFont typeface="Arial"/>
              <a:buNone/>
              <a:defRPr sz="1000" b="0" i="0" u="none" strike="noStrike" cap="none">
                <a:solidFill>
                  <a:schemeClr val="dk2"/>
                </a:solidFill>
                <a:latin typeface="Candara"/>
                <a:ea typeface="Candara"/>
                <a:cs typeface="Candara"/>
                <a:sym typeface="Candara"/>
              </a:defRPr>
            </a:lvl3pPr>
            <a:lvl4pPr marL="1828800" marR="0" lvl="3" indent="-228600" algn="l" rtl="0">
              <a:spcBef>
                <a:spcPts val="600"/>
              </a:spcBef>
              <a:spcAft>
                <a:spcPts val="0"/>
              </a:spcAft>
              <a:buClr>
                <a:schemeClr val="accent1"/>
              </a:buClr>
              <a:buSzPts val="1600"/>
              <a:buFont typeface="Arial"/>
              <a:buNone/>
              <a:defRPr sz="900" b="0" i="0" u="none" strike="noStrike" cap="none">
                <a:solidFill>
                  <a:schemeClr val="dk2"/>
                </a:solidFill>
                <a:latin typeface="Candara"/>
                <a:ea typeface="Candara"/>
                <a:cs typeface="Candara"/>
                <a:sym typeface="Candara"/>
              </a:defRPr>
            </a:lvl4pPr>
            <a:lvl5pPr marL="2286000" marR="0" lvl="4" indent="-228600" algn="l" rtl="0">
              <a:spcBef>
                <a:spcPts val="600"/>
              </a:spcBef>
              <a:spcAft>
                <a:spcPts val="0"/>
              </a:spcAft>
              <a:buClr>
                <a:schemeClr val="accent1"/>
              </a:buClr>
              <a:buSzPts val="1600"/>
              <a:buFont typeface="Arial"/>
              <a:buNone/>
              <a:defRPr sz="900" b="0" i="0" u="none" strike="noStrike" cap="none">
                <a:solidFill>
                  <a:schemeClr val="dk2"/>
                </a:solidFill>
                <a:latin typeface="Candara"/>
                <a:ea typeface="Candara"/>
                <a:cs typeface="Candara"/>
                <a:sym typeface="Candara"/>
              </a:defRPr>
            </a:lvl5pPr>
            <a:lvl6pPr marL="2743200" marR="0" lvl="5" indent="-228600" algn="l" rtl="0">
              <a:spcBef>
                <a:spcPts val="180"/>
              </a:spcBef>
              <a:spcAft>
                <a:spcPts val="0"/>
              </a:spcAft>
              <a:buClr>
                <a:schemeClr val="accent1"/>
              </a:buClr>
              <a:buSzPts val="1400"/>
              <a:buFont typeface="Arial"/>
              <a:buNone/>
              <a:defRPr sz="900" b="0" i="0" u="none" strike="noStrike" cap="none">
                <a:solidFill>
                  <a:schemeClr val="dk2"/>
                </a:solidFill>
                <a:latin typeface="Candara"/>
                <a:ea typeface="Candara"/>
                <a:cs typeface="Candara"/>
                <a:sym typeface="Candara"/>
              </a:defRPr>
            </a:lvl6pPr>
            <a:lvl7pPr marL="3200400" marR="0" lvl="6" indent="-228600" algn="l" rtl="0">
              <a:spcBef>
                <a:spcPts val="180"/>
              </a:spcBef>
              <a:spcAft>
                <a:spcPts val="0"/>
              </a:spcAft>
              <a:buClr>
                <a:schemeClr val="accent1"/>
              </a:buClr>
              <a:buSzPts val="1400"/>
              <a:buFont typeface="Arial"/>
              <a:buNone/>
              <a:defRPr sz="900" b="0" i="0" u="none" strike="noStrike" cap="none">
                <a:solidFill>
                  <a:schemeClr val="dk2"/>
                </a:solidFill>
                <a:latin typeface="Candara"/>
                <a:ea typeface="Candara"/>
                <a:cs typeface="Candara"/>
                <a:sym typeface="Candara"/>
              </a:defRPr>
            </a:lvl7pPr>
            <a:lvl8pPr marL="3657600" marR="0" lvl="7" indent="-228600" algn="l" rtl="0">
              <a:spcBef>
                <a:spcPts val="180"/>
              </a:spcBef>
              <a:spcAft>
                <a:spcPts val="0"/>
              </a:spcAft>
              <a:buClr>
                <a:schemeClr val="accent1"/>
              </a:buClr>
              <a:buSzPts val="1400"/>
              <a:buFont typeface="Arial"/>
              <a:buNone/>
              <a:defRPr sz="900" b="0" i="0" u="none" strike="noStrike" cap="none">
                <a:solidFill>
                  <a:schemeClr val="dk2"/>
                </a:solidFill>
                <a:latin typeface="Candara"/>
                <a:ea typeface="Candara"/>
                <a:cs typeface="Candara"/>
                <a:sym typeface="Candara"/>
              </a:defRPr>
            </a:lvl8pPr>
            <a:lvl9pPr marL="4114800" marR="0" lvl="8" indent="-228600" algn="l" rtl="0">
              <a:spcBef>
                <a:spcPts val="180"/>
              </a:spcBef>
              <a:spcAft>
                <a:spcPts val="0"/>
              </a:spcAft>
              <a:buClr>
                <a:schemeClr val="accent1"/>
              </a:buClr>
              <a:buSzPts val="1400"/>
              <a:buFont typeface="Arial"/>
              <a:buNone/>
              <a:defRPr sz="900" b="0" i="0" u="none" strike="noStrike" cap="none">
                <a:solidFill>
                  <a:schemeClr val="dk2"/>
                </a:solidFill>
                <a:latin typeface="Candara"/>
                <a:ea typeface="Candara"/>
                <a:cs typeface="Candara"/>
                <a:sym typeface="Candara"/>
              </a:defRPr>
            </a:lvl9pPr>
          </a:lstStyle>
          <a:p>
            <a:endParaRPr/>
          </a:p>
        </p:txBody>
      </p:sp>
      <p:sp>
        <p:nvSpPr>
          <p:cNvPr id="55" name="Google Shape;55;p7"/>
          <p:cNvSpPr txBox="1">
            <a:spLocks noGrp="1"/>
          </p:cNvSpPr>
          <p:nvPr>
            <p:ph type="body" idx="4"/>
          </p:nvPr>
        </p:nvSpPr>
        <p:spPr>
          <a:xfrm>
            <a:off x="4615815" y="973837"/>
            <a:ext cx="4248150" cy="382190"/>
          </a:xfrm>
          <a:prstGeom prst="rect">
            <a:avLst/>
          </a:prstGeom>
          <a:noFill/>
          <a:ln>
            <a:noFill/>
          </a:ln>
        </p:spPr>
        <p:txBody>
          <a:bodyPr spcFirstLastPara="1" wrap="square" lIns="91425" tIns="91425" rIns="91425" bIns="91425" anchor="ctr" anchorCtr="0"/>
          <a:lstStyle>
            <a:lvl1pPr marL="457200" marR="0" lvl="0" indent="-228600" algn="l" rtl="0">
              <a:spcBef>
                <a:spcPts val="600"/>
              </a:spcBef>
              <a:spcAft>
                <a:spcPts val="0"/>
              </a:spcAft>
              <a:buClr>
                <a:schemeClr val="accent1"/>
              </a:buClr>
              <a:buSzPts val="2200"/>
              <a:buFont typeface="Arial"/>
              <a:buNone/>
              <a:defRPr sz="2000" b="0" i="0" u="none" strike="noStrike" cap="none">
                <a:solidFill>
                  <a:schemeClr val="dk2"/>
                </a:solidFill>
                <a:latin typeface="Candara"/>
                <a:ea typeface="Candara"/>
                <a:cs typeface="Candara"/>
                <a:sym typeface="Candara"/>
              </a:defRPr>
            </a:lvl1pPr>
            <a:lvl2pPr marL="914400" marR="0" lvl="1" indent="-228600" algn="l" rtl="0">
              <a:spcBef>
                <a:spcPts val="600"/>
              </a:spcBef>
              <a:spcAft>
                <a:spcPts val="0"/>
              </a:spcAft>
              <a:buClr>
                <a:schemeClr val="accent1"/>
              </a:buClr>
              <a:buSzPts val="2000"/>
              <a:buFont typeface="Arial"/>
              <a:buNone/>
              <a:defRPr sz="1200" b="0" i="0" u="none" strike="noStrike" cap="none">
                <a:solidFill>
                  <a:schemeClr val="dk2"/>
                </a:solidFill>
                <a:latin typeface="Candara"/>
                <a:ea typeface="Candara"/>
                <a:cs typeface="Candara"/>
                <a:sym typeface="Candara"/>
              </a:defRPr>
            </a:lvl2pPr>
            <a:lvl3pPr marL="1371600" marR="0" lvl="2" indent="-228600" algn="l" rtl="0">
              <a:spcBef>
                <a:spcPts val="600"/>
              </a:spcBef>
              <a:spcAft>
                <a:spcPts val="0"/>
              </a:spcAft>
              <a:buClr>
                <a:schemeClr val="accent1"/>
              </a:buClr>
              <a:buSzPts val="1800"/>
              <a:buFont typeface="Arial"/>
              <a:buNone/>
              <a:defRPr sz="1000" b="0" i="0" u="none" strike="noStrike" cap="none">
                <a:solidFill>
                  <a:schemeClr val="dk2"/>
                </a:solidFill>
                <a:latin typeface="Candara"/>
                <a:ea typeface="Candara"/>
                <a:cs typeface="Candara"/>
                <a:sym typeface="Candara"/>
              </a:defRPr>
            </a:lvl3pPr>
            <a:lvl4pPr marL="1828800" marR="0" lvl="3" indent="-228600" algn="l" rtl="0">
              <a:spcBef>
                <a:spcPts val="600"/>
              </a:spcBef>
              <a:spcAft>
                <a:spcPts val="0"/>
              </a:spcAft>
              <a:buClr>
                <a:schemeClr val="accent1"/>
              </a:buClr>
              <a:buSzPts val="1600"/>
              <a:buFont typeface="Arial"/>
              <a:buNone/>
              <a:defRPr sz="900" b="0" i="0" u="none" strike="noStrike" cap="none">
                <a:solidFill>
                  <a:schemeClr val="dk2"/>
                </a:solidFill>
                <a:latin typeface="Candara"/>
                <a:ea typeface="Candara"/>
                <a:cs typeface="Candara"/>
                <a:sym typeface="Candara"/>
              </a:defRPr>
            </a:lvl4pPr>
            <a:lvl5pPr marL="2286000" marR="0" lvl="4" indent="-228600" algn="l" rtl="0">
              <a:spcBef>
                <a:spcPts val="600"/>
              </a:spcBef>
              <a:spcAft>
                <a:spcPts val="0"/>
              </a:spcAft>
              <a:buClr>
                <a:schemeClr val="accent1"/>
              </a:buClr>
              <a:buSzPts val="1600"/>
              <a:buFont typeface="Arial"/>
              <a:buNone/>
              <a:defRPr sz="900" b="0" i="0" u="none" strike="noStrike" cap="none">
                <a:solidFill>
                  <a:schemeClr val="dk2"/>
                </a:solidFill>
                <a:latin typeface="Candara"/>
                <a:ea typeface="Candara"/>
                <a:cs typeface="Candara"/>
                <a:sym typeface="Candara"/>
              </a:defRPr>
            </a:lvl5pPr>
            <a:lvl6pPr marL="2743200" marR="0" lvl="5" indent="-228600" algn="l" rtl="0">
              <a:spcBef>
                <a:spcPts val="180"/>
              </a:spcBef>
              <a:spcAft>
                <a:spcPts val="0"/>
              </a:spcAft>
              <a:buClr>
                <a:schemeClr val="accent1"/>
              </a:buClr>
              <a:buSzPts val="1400"/>
              <a:buFont typeface="Arial"/>
              <a:buNone/>
              <a:defRPr sz="900" b="0" i="0" u="none" strike="noStrike" cap="none">
                <a:solidFill>
                  <a:schemeClr val="dk2"/>
                </a:solidFill>
                <a:latin typeface="Candara"/>
                <a:ea typeface="Candara"/>
                <a:cs typeface="Candara"/>
                <a:sym typeface="Candara"/>
              </a:defRPr>
            </a:lvl6pPr>
            <a:lvl7pPr marL="3200400" marR="0" lvl="6" indent="-228600" algn="l" rtl="0">
              <a:spcBef>
                <a:spcPts val="180"/>
              </a:spcBef>
              <a:spcAft>
                <a:spcPts val="0"/>
              </a:spcAft>
              <a:buClr>
                <a:schemeClr val="accent1"/>
              </a:buClr>
              <a:buSzPts val="1400"/>
              <a:buFont typeface="Arial"/>
              <a:buNone/>
              <a:defRPr sz="900" b="0" i="0" u="none" strike="noStrike" cap="none">
                <a:solidFill>
                  <a:schemeClr val="dk2"/>
                </a:solidFill>
                <a:latin typeface="Candara"/>
                <a:ea typeface="Candara"/>
                <a:cs typeface="Candara"/>
                <a:sym typeface="Candara"/>
              </a:defRPr>
            </a:lvl7pPr>
            <a:lvl8pPr marL="3657600" marR="0" lvl="7" indent="-228600" algn="l" rtl="0">
              <a:spcBef>
                <a:spcPts val="180"/>
              </a:spcBef>
              <a:spcAft>
                <a:spcPts val="0"/>
              </a:spcAft>
              <a:buClr>
                <a:schemeClr val="accent1"/>
              </a:buClr>
              <a:buSzPts val="1400"/>
              <a:buFont typeface="Arial"/>
              <a:buNone/>
              <a:defRPr sz="900" b="0" i="0" u="none" strike="noStrike" cap="none">
                <a:solidFill>
                  <a:schemeClr val="dk2"/>
                </a:solidFill>
                <a:latin typeface="Candara"/>
                <a:ea typeface="Candara"/>
                <a:cs typeface="Candara"/>
                <a:sym typeface="Candara"/>
              </a:defRPr>
            </a:lvl8pPr>
            <a:lvl9pPr marL="4114800" marR="0" lvl="8" indent="-228600" algn="l" rtl="0">
              <a:spcBef>
                <a:spcPts val="180"/>
              </a:spcBef>
              <a:spcAft>
                <a:spcPts val="0"/>
              </a:spcAft>
              <a:buClr>
                <a:schemeClr val="accent1"/>
              </a:buClr>
              <a:buSzPts val="1400"/>
              <a:buFont typeface="Arial"/>
              <a:buNone/>
              <a:defRPr sz="900" b="0" i="0" u="none" strike="noStrike" cap="none">
                <a:solidFill>
                  <a:schemeClr val="dk2"/>
                </a:solidFill>
                <a:latin typeface="Candara"/>
                <a:ea typeface="Candara"/>
                <a:cs typeface="Candara"/>
                <a:sym typeface="Candara"/>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
        <p:cNvGrpSpPr/>
        <p:nvPr/>
      </p:nvGrpSpPr>
      <p:grpSpPr>
        <a:xfrm>
          <a:off x="0" y="0"/>
          <a:ext cx="0" cy="0"/>
          <a:chOff x="0" y="0"/>
          <a:chExt cx="0" cy="0"/>
        </a:xfrm>
      </p:grpSpPr>
      <p:sp>
        <p:nvSpPr>
          <p:cNvPr id="57" name="Google Shape;57;p8"/>
          <p:cNvSpPr txBox="1">
            <a:spLocks noGrp="1"/>
          </p:cNvSpPr>
          <p:nvPr>
            <p:ph type="dt" idx="10"/>
          </p:nvPr>
        </p:nvSpPr>
        <p:spPr>
          <a:xfrm>
            <a:off x="276225" y="4822031"/>
            <a:ext cx="2133600" cy="21907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050" b="1">
                <a:solidFill>
                  <a:schemeClr val="dk2"/>
                </a:solidFill>
                <a:latin typeface="Candara"/>
                <a:ea typeface="Candara"/>
                <a:cs typeface="Candara"/>
                <a:sym typeface="Candara"/>
              </a:defRPr>
            </a:lvl1pPr>
            <a:lvl2pPr marL="457200" marR="0" lvl="1"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2pPr>
            <a:lvl3pPr marL="914400" marR="0" lvl="2"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3pPr>
            <a:lvl4pPr marL="1371600" marR="0" lvl="3"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4pPr>
            <a:lvl5pPr marL="1828800" marR="0" lvl="4"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5pPr>
            <a:lvl6pPr marL="2286000" marR="0" lvl="5"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6pPr>
            <a:lvl7pPr marL="2743200" marR="0" lvl="6"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7pPr>
            <a:lvl8pPr marL="3200400" marR="0" lvl="7"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8pPr>
            <a:lvl9pPr marL="3657600" marR="0" lvl="8"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9pPr>
          </a:lstStyle>
          <a:p>
            <a:endParaRPr/>
          </a:p>
        </p:txBody>
      </p:sp>
      <p:sp>
        <p:nvSpPr>
          <p:cNvPr id="58" name="Google Shape;58;p8"/>
          <p:cNvSpPr txBox="1">
            <a:spLocks noGrp="1"/>
          </p:cNvSpPr>
          <p:nvPr>
            <p:ph type="ftr" idx="11"/>
          </p:nvPr>
        </p:nvSpPr>
        <p:spPr>
          <a:xfrm>
            <a:off x="3743325" y="4822031"/>
            <a:ext cx="4086225" cy="21907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050" b="1">
                <a:solidFill>
                  <a:schemeClr val="dk2"/>
                </a:solidFill>
                <a:latin typeface="Candara"/>
                <a:ea typeface="Candara"/>
                <a:cs typeface="Candara"/>
                <a:sym typeface="Candara"/>
              </a:defRPr>
            </a:lvl1pPr>
            <a:lvl2pPr marL="457200" marR="0" lvl="1"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2pPr>
            <a:lvl3pPr marL="914400" marR="0" lvl="2"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3pPr>
            <a:lvl4pPr marL="1371600" marR="0" lvl="3"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4pPr>
            <a:lvl5pPr marL="1828800" marR="0" lvl="4"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5pPr>
            <a:lvl6pPr marL="2286000" marR="0" lvl="5"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6pPr>
            <a:lvl7pPr marL="2743200" marR="0" lvl="6"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7pPr>
            <a:lvl8pPr marL="3200400" marR="0" lvl="7"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8pPr>
            <a:lvl9pPr marL="3657600" marR="0" lvl="8"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9pPr>
          </a:lstStyle>
          <a:p>
            <a:endParaRPr/>
          </a:p>
        </p:txBody>
      </p:sp>
      <p:sp>
        <p:nvSpPr>
          <p:cNvPr id="59" name="Google Shape;59;p8"/>
          <p:cNvSpPr txBox="1">
            <a:spLocks noGrp="1"/>
          </p:cNvSpPr>
          <p:nvPr>
            <p:ph type="sldNum" idx="12"/>
          </p:nvPr>
        </p:nvSpPr>
        <p:spPr>
          <a:xfrm>
            <a:off x="7991475" y="4822031"/>
            <a:ext cx="876300" cy="21907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a:solidFill>
                  <a:schemeClr val="dk2"/>
                </a:solidFill>
                <a:latin typeface="Candara"/>
                <a:ea typeface="Candara"/>
                <a:cs typeface="Candara"/>
                <a:sym typeface="Candara"/>
              </a:defRPr>
            </a:lvl1pPr>
            <a:lvl2pPr marL="0" marR="0" lvl="1" indent="0" algn="r" rtl="0">
              <a:spcBef>
                <a:spcPts val="0"/>
              </a:spcBef>
              <a:buNone/>
              <a:defRPr sz="1600" b="1">
                <a:solidFill>
                  <a:schemeClr val="dk2"/>
                </a:solidFill>
                <a:latin typeface="Candara"/>
                <a:ea typeface="Candara"/>
                <a:cs typeface="Candara"/>
                <a:sym typeface="Candara"/>
              </a:defRPr>
            </a:lvl2pPr>
            <a:lvl3pPr marL="0" marR="0" lvl="2" indent="0" algn="r" rtl="0">
              <a:spcBef>
                <a:spcPts val="0"/>
              </a:spcBef>
              <a:buNone/>
              <a:defRPr sz="1600" b="1">
                <a:solidFill>
                  <a:schemeClr val="dk2"/>
                </a:solidFill>
                <a:latin typeface="Candara"/>
                <a:ea typeface="Candara"/>
                <a:cs typeface="Candara"/>
                <a:sym typeface="Candara"/>
              </a:defRPr>
            </a:lvl3pPr>
            <a:lvl4pPr marL="0" marR="0" lvl="3" indent="0" algn="r" rtl="0">
              <a:spcBef>
                <a:spcPts val="0"/>
              </a:spcBef>
              <a:buNone/>
              <a:defRPr sz="1600" b="1">
                <a:solidFill>
                  <a:schemeClr val="dk2"/>
                </a:solidFill>
                <a:latin typeface="Candara"/>
                <a:ea typeface="Candara"/>
                <a:cs typeface="Candara"/>
                <a:sym typeface="Candara"/>
              </a:defRPr>
            </a:lvl4pPr>
            <a:lvl5pPr marL="0" marR="0" lvl="4" indent="0" algn="r" rtl="0">
              <a:spcBef>
                <a:spcPts val="0"/>
              </a:spcBef>
              <a:buNone/>
              <a:defRPr sz="1600" b="1">
                <a:solidFill>
                  <a:schemeClr val="dk2"/>
                </a:solidFill>
                <a:latin typeface="Candara"/>
                <a:ea typeface="Candara"/>
                <a:cs typeface="Candara"/>
                <a:sym typeface="Candara"/>
              </a:defRPr>
            </a:lvl5pPr>
            <a:lvl6pPr marL="0" marR="0" lvl="5" indent="0" algn="r" rtl="0">
              <a:spcBef>
                <a:spcPts val="0"/>
              </a:spcBef>
              <a:buNone/>
              <a:defRPr sz="1600" b="1">
                <a:solidFill>
                  <a:schemeClr val="dk2"/>
                </a:solidFill>
                <a:latin typeface="Candara"/>
                <a:ea typeface="Candara"/>
                <a:cs typeface="Candara"/>
                <a:sym typeface="Candara"/>
              </a:defRPr>
            </a:lvl6pPr>
            <a:lvl7pPr marL="0" marR="0" lvl="6" indent="0" algn="r" rtl="0">
              <a:spcBef>
                <a:spcPts val="0"/>
              </a:spcBef>
              <a:buNone/>
              <a:defRPr sz="1600" b="1">
                <a:solidFill>
                  <a:schemeClr val="dk2"/>
                </a:solidFill>
                <a:latin typeface="Candara"/>
                <a:ea typeface="Candara"/>
                <a:cs typeface="Candara"/>
                <a:sym typeface="Candara"/>
              </a:defRPr>
            </a:lvl7pPr>
            <a:lvl8pPr marL="0" marR="0" lvl="7" indent="0" algn="r" rtl="0">
              <a:spcBef>
                <a:spcPts val="0"/>
              </a:spcBef>
              <a:buNone/>
              <a:defRPr sz="1600" b="1">
                <a:solidFill>
                  <a:schemeClr val="dk2"/>
                </a:solidFill>
                <a:latin typeface="Candara"/>
                <a:ea typeface="Candara"/>
                <a:cs typeface="Candara"/>
                <a:sym typeface="Candara"/>
              </a:defRPr>
            </a:lvl8pPr>
            <a:lvl9pPr marL="0" marR="0" lvl="8" indent="0" algn="r" rtl="0">
              <a:spcBef>
                <a:spcPts val="0"/>
              </a:spcBef>
              <a:buNone/>
              <a:defRPr sz="1600" b="1">
                <a:solidFill>
                  <a:schemeClr val="dk2"/>
                </a:solidFill>
                <a:latin typeface="Candara"/>
                <a:ea typeface="Candara"/>
                <a:cs typeface="Candara"/>
                <a:sym typeface="Candara"/>
              </a:defRPr>
            </a:lvl9pPr>
          </a:lstStyle>
          <a:p>
            <a:pPr marL="0" lvl="0" indent="0" algn="r" rtl="0">
              <a:spcBef>
                <a:spcPts val="0"/>
              </a:spcBef>
              <a:spcAft>
                <a:spcPts val="0"/>
              </a:spcAft>
              <a:buNone/>
            </a:pPr>
            <a:fld id="{00000000-1234-1234-1234-123412341234}" type="slidenum">
              <a:rPr lang="en-US"/>
              <a:t>‹#›</a:t>
            </a:fld>
            <a:endParaRPr/>
          </a:p>
        </p:txBody>
      </p:sp>
      <p:sp>
        <p:nvSpPr>
          <p:cNvPr id="60" name="Google Shape;60;p8"/>
          <p:cNvSpPr txBox="1">
            <a:spLocks noGrp="1"/>
          </p:cNvSpPr>
          <p:nvPr>
            <p:ph type="title"/>
          </p:nvPr>
        </p:nvSpPr>
        <p:spPr>
          <a:xfrm>
            <a:off x="276225" y="171451"/>
            <a:ext cx="8591550" cy="800100"/>
          </a:xfrm>
          <a:prstGeom prst="rect">
            <a:avLst/>
          </a:prstGeom>
          <a:noFill/>
          <a:ln>
            <a:noFill/>
          </a:ln>
        </p:spPr>
        <p:txBody>
          <a:bodyPr spcFirstLastPara="1" wrap="square" lIns="91425" tIns="91425" rIns="91425" bIns="91425" anchor="b" anchorCtr="0"/>
          <a:lstStyle>
            <a:lvl1pPr marL="0" marR="0" lvl="0" indent="0" algn="l" rtl="0">
              <a:spcBef>
                <a:spcPts val="400"/>
              </a:spcBef>
              <a:spcAft>
                <a:spcPts val="0"/>
              </a:spcAft>
              <a:buClr>
                <a:schemeClr val="dk2"/>
              </a:buClr>
              <a:buSzPts val="1400"/>
              <a:buFont typeface="Candara"/>
              <a:buNone/>
              <a:defRPr sz="3600" b="0" i="0" u="none" strike="noStrike" cap="none">
                <a:solidFill>
                  <a:schemeClr val="dk2"/>
                </a:solidFill>
                <a:latin typeface="Candara"/>
                <a:ea typeface="Candara"/>
                <a:cs typeface="Candara"/>
                <a:sym typeface="Candara"/>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1"/>
        <p:cNvGrpSpPr/>
        <p:nvPr/>
      </p:nvGrpSpPr>
      <p:grpSpPr>
        <a:xfrm>
          <a:off x="0" y="0"/>
          <a:ext cx="0" cy="0"/>
          <a:chOff x="0" y="0"/>
          <a:chExt cx="0" cy="0"/>
        </a:xfrm>
      </p:grpSpPr>
      <p:sp>
        <p:nvSpPr>
          <p:cNvPr id="62" name="Google Shape;62;p9"/>
          <p:cNvSpPr/>
          <p:nvPr/>
        </p:nvSpPr>
        <p:spPr>
          <a:xfrm>
            <a:off x="0" y="-1"/>
            <a:ext cx="3409950" cy="5143500"/>
          </a:xfrm>
          <a:prstGeom prst="rect">
            <a:avLst/>
          </a:prstGeom>
          <a:solidFill>
            <a:schemeClr val="dk2">
              <a:alpha val="75686"/>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ndara"/>
              <a:ea typeface="Candara"/>
              <a:cs typeface="Candara"/>
              <a:sym typeface="Candara"/>
            </a:endParaRPr>
          </a:p>
        </p:txBody>
      </p:sp>
      <p:sp>
        <p:nvSpPr>
          <p:cNvPr id="63" name="Google Shape;63;p9"/>
          <p:cNvSpPr txBox="1">
            <a:spLocks noGrp="1"/>
          </p:cNvSpPr>
          <p:nvPr>
            <p:ph type="dt" idx="10"/>
          </p:nvPr>
        </p:nvSpPr>
        <p:spPr>
          <a:xfrm>
            <a:off x="276225" y="4822031"/>
            <a:ext cx="2133600" cy="21907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050" b="1">
                <a:solidFill>
                  <a:schemeClr val="lt2"/>
                </a:solidFill>
                <a:latin typeface="Candara"/>
                <a:ea typeface="Candara"/>
                <a:cs typeface="Candara"/>
                <a:sym typeface="Candara"/>
              </a:defRPr>
            </a:lvl1pPr>
            <a:lvl2pPr marL="457200" marR="0" lvl="1"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2pPr>
            <a:lvl3pPr marL="914400" marR="0" lvl="2"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3pPr>
            <a:lvl4pPr marL="1371600" marR="0" lvl="3"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4pPr>
            <a:lvl5pPr marL="1828800" marR="0" lvl="4"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5pPr>
            <a:lvl6pPr marL="2286000" marR="0" lvl="5"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6pPr>
            <a:lvl7pPr marL="2743200" marR="0" lvl="6"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7pPr>
            <a:lvl8pPr marL="3200400" marR="0" lvl="7"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8pPr>
            <a:lvl9pPr marL="3657600" marR="0" lvl="8"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9pPr>
          </a:lstStyle>
          <a:p>
            <a:endParaRPr/>
          </a:p>
        </p:txBody>
      </p:sp>
      <p:sp>
        <p:nvSpPr>
          <p:cNvPr id="64" name="Google Shape;64;p9"/>
          <p:cNvSpPr txBox="1">
            <a:spLocks noGrp="1"/>
          </p:cNvSpPr>
          <p:nvPr>
            <p:ph type="ftr" idx="11"/>
          </p:nvPr>
        </p:nvSpPr>
        <p:spPr>
          <a:xfrm>
            <a:off x="3743325" y="4822031"/>
            <a:ext cx="4086225" cy="21907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050" b="1">
                <a:solidFill>
                  <a:schemeClr val="dk2"/>
                </a:solidFill>
                <a:latin typeface="Candara"/>
                <a:ea typeface="Candara"/>
                <a:cs typeface="Candara"/>
                <a:sym typeface="Candara"/>
              </a:defRPr>
            </a:lvl1pPr>
            <a:lvl2pPr marL="457200" marR="0" lvl="1"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2pPr>
            <a:lvl3pPr marL="914400" marR="0" lvl="2"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3pPr>
            <a:lvl4pPr marL="1371600" marR="0" lvl="3"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4pPr>
            <a:lvl5pPr marL="1828800" marR="0" lvl="4"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5pPr>
            <a:lvl6pPr marL="2286000" marR="0" lvl="5"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6pPr>
            <a:lvl7pPr marL="2743200" marR="0" lvl="6"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7pPr>
            <a:lvl8pPr marL="3200400" marR="0" lvl="7"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8pPr>
            <a:lvl9pPr marL="3657600" marR="0" lvl="8"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9pPr>
          </a:lstStyle>
          <a:p>
            <a:endParaRPr/>
          </a:p>
        </p:txBody>
      </p:sp>
      <p:sp>
        <p:nvSpPr>
          <p:cNvPr id="65" name="Google Shape;65;p9"/>
          <p:cNvSpPr txBox="1">
            <a:spLocks noGrp="1"/>
          </p:cNvSpPr>
          <p:nvPr>
            <p:ph type="sldNum" idx="12"/>
          </p:nvPr>
        </p:nvSpPr>
        <p:spPr>
          <a:xfrm>
            <a:off x="7991475" y="4822031"/>
            <a:ext cx="876300" cy="21907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a:solidFill>
                  <a:schemeClr val="dk2"/>
                </a:solidFill>
                <a:latin typeface="Candara"/>
                <a:ea typeface="Candara"/>
                <a:cs typeface="Candara"/>
                <a:sym typeface="Candara"/>
              </a:defRPr>
            </a:lvl1pPr>
            <a:lvl2pPr marL="0" marR="0" lvl="1" indent="0" algn="r" rtl="0">
              <a:spcBef>
                <a:spcPts val="0"/>
              </a:spcBef>
              <a:buNone/>
              <a:defRPr sz="1600" b="1">
                <a:solidFill>
                  <a:schemeClr val="dk2"/>
                </a:solidFill>
                <a:latin typeface="Candara"/>
                <a:ea typeface="Candara"/>
                <a:cs typeface="Candara"/>
                <a:sym typeface="Candara"/>
              </a:defRPr>
            </a:lvl2pPr>
            <a:lvl3pPr marL="0" marR="0" lvl="2" indent="0" algn="r" rtl="0">
              <a:spcBef>
                <a:spcPts val="0"/>
              </a:spcBef>
              <a:buNone/>
              <a:defRPr sz="1600" b="1">
                <a:solidFill>
                  <a:schemeClr val="dk2"/>
                </a:solidFill>
                <a:latin typeface="Candara"/>
                <a:ea typeface="Candara"/>
                <a:cs typeface="Candara"/>
                <a:sym typeface="Candara"/>
              </a:defRPr>
            </a:lvl3pPr>
            <a:lvl4pPr marL="0" marR="0" lvl="3" indent="0" algn="r" rtl="0">
              <a:spcBef>
                <a:spcPts val="0"/>
              </a:spcBef>
              <a:buNone/>
              <a:defRPr sz="1600" b="1">
                <a:solidFill>
                  <a:schemeClr val="dk2"/>
                </a:solidFill>
                <a:latin typeface="Candara"/>
                <a:ea typeface="Candara"/>
                <a:cs typeface="Candara"/>
                <a:sym typeface="Candara"/>
              </a:defRPr>
            </a:lvl4pPr>
            <a:lvl5pPr marL="0" marR="0" lvl="4" indent="0" algn="r" rtl="0">
              <a:spcBef>
                <a:spcPts val="0"/>
              </a:spcBef>
              <a:buNone/>
              <a:defRPr sz="1600" b="1">
                <a:solidFill>
                  <a:schemeClr val="dk2"/>
                </a:solidFill>
                <a:latin typeface="Candara"/>
                <a:ea typeface="Candara"/>
                <a:cs typeface="Candara"/>
                <a:sym typeface="Candara"/>
              </a:defRPr>
            </a:lvl5pPr>
            <a:lvl6pPr marL="0" marR="0" lvl="5" indent="0" algn="r" rtl="0">
              <a:spcBef>
                <a:spcPts val="0"/>
              </a:spcBef>
              <a:buNone/>
              <a:defRPr sz="1600" b="1">
                <a:solidFill>
                  <a:schemeClr val="dk2"/>
                </a:solidFill>
                <a:latin typeface="Candara"/>
                <a:ea typeface="Candara"/>
                <a:cs typeface="Candara"/>
                <a:sym typeface="Candara"/>
              </a:defRPr>
            </a:lvl6pPr>
            <a:lvl7pPr marL="0" marR="0" lvl="6" indent="0" algn="r" rtl="0">
              <a:spcBef>
                <a:spcPts val="0"/>
              </a:spcBef>
              <a:buNone/>
              <a:defRPr sz="1600" b="1">
                <a:solidFill>
                  <a:schemeClr val="dk2"/>
                </a:solidFill>
                <a:latin typeface="Candara"/>
                <a:ea typeface="Candara"/>
                <a:cs typeface="Candara"/>
                <a:sym typeface="Candara"/>
              </a:defRPr>
            </a:lvl7pPr>
            <a:lvl8pPr marL="0" marR="0" lvl="7" indent="0" algn="r" rtl="0">
              <a:spcBef>
                <a:spcPts val="0"/>
              </a:spcBef>
              <a:buNone/>
              <a:defRPr sz="1600" b="1">
                <a:solidFill>
                  <a:schemeClr val="dk2"/>
                </a:solidFill>
                <a:latin typeface="Candara"/>
                <a:ea typeface="Candara"/>
                <a:cs typeface="Candara"/>
                <a:sym typeface="Candara"/>
              </a:defRPr>
            </a:lvl8pPr>
            <a:lvl9pPr marL="0" marR="0" lvl="8" indent="0" algn="r" rtl="0">
              <a:spcBef>
                <a:spcPts val="0"/>
              </a:spcBef>
              <a:buNone/>
              <a:defRPr sz="1600" b="1">
                <a:solidFill>
                  <a:schemeClr val="dk2"/>
                </a:solidFill>
                <a:latin typeface="Candara"/>
                <a:ea typeface="Candara"/>
                <a:cs typeface="Candara"/>
                <a:sym typeface="Candara"/>
              </a:defRPr>
            </a:lvl9pPr>
          </a:lstStyle>
          <a:p>
            <a:pPr marL="0" lvl="0" indent="0" algn="r" rtl="0">
              <a:spcBef>
                <a:spcPts val="0"/>
              </a:spcBef>
              <a:spcAft>
                <a:spcPts val="0"/>
              </a:spcAft>
              <a:buNone/>
            </a:pPr>
            <a:fld id="{00000000-1234-1234-1234-123412341234}" type="slidenum">
              <a:rPr lang="en-US"/>
              <a:t>‹#›</a:t>
            </a:fld>
            <a:endParaRPr/>
          </a:p>
        </p:txBody>
      </p:sp>
      <p:sp>
        <p:nvSpPr>
          <p:cNvPr id="66" name="Google Shape;66;p9"/>
          <p:cNvSpPr txBox="1">
            <a:spLocks noGrp="1"/>
          </p:cNvSpPr>
          <p:nvPr>
            <p:ph type="title"/>
          </p:nvPr>
        </p:nvSpPr>
        <p:spPr>
          <a:xfrm>
            <a:off x="276225" y="171451"/>
            <a:ext cx="2834640" cy="973836"/>
          </a:xfrm>
          <a:prstGeom prst="rect">
            <a:avLst/>
          </a:prstGeom>
          <a:noFill/>
          <a:ln>
            <a:noFill/>
          </a:ln>
        </p:spPr>
        <p:txBody>
          <a:bodyPr spcFirstLastPara="1" wrap="square" lIns="91425" tIns="91425" rIns="91425" bIns="91425" anchor="b" anchorCtr="0"/>
          <a:lstStyle>
            <a:lvl1pPr marL="0" marR="0" lvl="0" indent="0" algn="l" rtl="0">
              <a:spcBef>
                <a:spcPts val="400"/>
              </a:spcBef>
              <a:spcAft>
                <a:spcPts val="0"/>
              </a:spcAft>
              <a:buClr>
                <a:schemeClr val="lt2"/>
              </a:buClr>
              <a:buSzPts val="1400"/>
              <a:buFont typeface="Candara"/>
              <a:buNone/>
              <a:defRPr sz="2400" b="0" i="0" u="none" strike="noStrike" cap="none">
                <a:solidFill>
                  <a:schemeClr val="lt2"/>
                </a:solidFill>
                <a:latin typeface="Candara"/>
                <a:ea typeface="Candara"/>
                <a:cs typeface="Candara"/>
                <a:sym typeface="Candara"/>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67" name="Google Shape;67;p9"/>
          <p:cNvSpPr txBox="1">
            <a:spLocks noGrp="1"/>
          </p:cNvSpPr>
          <p:nvPr>
            <p:ph type="body" idx="1"/>
          </p:nvPr>
        </p:nvSpPr>
        <p:spPr>
          <a:xfrm>
            <a:off x="3775935" y="400050"/>
            <a:ext cx="5063266" cy="4277106"/>
          </a:xfrm>
          <a:prstGeom prst="rect">
            <a:avLst/>
          </a:prstGeom>
          <a:noFill/>
          <a:ln>
            <a:noFill/>
          </a:ln>
        </p:spPr>
        <p:txBody>
          <a:bodyPr spcFirstLastPara="1" wrap="square" lIns="91425" tIns="91425" rIns="91425" bIns="91425" anchor="t" anchorCtr="0"/>
          <a:lstStyle>
            <a:lvl1pPr marL="457200" marR="0" lvl="0" indent="-355600" algn="l" rtl="0">
              <a:spcBef>
                <a:spcPts val="600"/>
              </a:spcBef>
              <a:spcAft>
                <a:spcPts val="0"/>
              </a:spcAft>
              <a:buClr>
                <a:schemeClr val="accent1"/>
              </a:buClr>
              <a:buSzPts val="2000"/>
              <a:buFont typeface="Arial"/>
              <a:buChar char="•"/>
              <a:defRPr sz="2000" b="0" i="0" u="none" strike="noStrike" cap="none">
                <a:solidFill>
                  <a:schemeClr val="dk2"/>
                </a:solidFill>
                <a:latin typeface="Candara"/>
                <a:ea typeface="Candara"/>
                <a:cs typeface="Candara"/>
                <a:sym typeface="Candara"/>
              </a:defRPr>
            </a:lvl1pPr>
            <a:lvl2pPr marL="914400" marR="0" lvl="1" indent="-342900" algn="l" rtl="0">
              <a:spcBef>
                <a:spcPts val="600"/>
              </a:spcBef>
              <a:spcAft>
                <a:spcPts val="0"/>
              </a:spcAft>
              <a:buClr>
                <a:schemeClr val="accent1"/>
              </a:buClr>
              <a:buSzPts val="1800"/>
              <a:buFont typeface="Arial"/>
              <a:buChar char="•"/>
              <a:defRPr sz="1800" b="0" i="0" u="none" strike="noStrike" cap="none">
                <a:solidFill>
                  <a:schemeClr val="dk2"/>
                </a:solidFill>
                <a:latin typeface="Candara"/>
                <a:ea typeface="Candara"/>
                <a:cs typeface="Candara"/>
                <a:sym typeface="Candara"/>
              </a:defRPr>
            </a:lvl2pPr>
            <a:lvl3pPr marL="1371600" marR="0" lvl="2" indent="-330200" algn="l" rtl="0">
              <a:spcBef>
                <a:spcPts val="600"/>
              </a:spcBef>
              <a:spcAft>
                <a:spcPts val="0"/>
              </a:spcAft>
              <a:buClr>
                <a:schemeClr val="accent1"/>
              </a:buClr>
              <a:buSzPts val="1600"/>
              <a:buFont typeface="Arial"/>
              <a:buChar char="•"/>
              <a:defRPr sz="1600" b="0" i="0" u="none" strike="noStrike" cap="none">
                <a:solidFill>
                  <a:schemeClr val="dk2"/>
                </a:solidFill>
                <a:latin typeface="Candara"/>
                <a:ea typeface="Candara"/>
                <a:cs typeface="Candara"/>
                <a:sym typeface="Candara"/>
              </a:defRPr>
            </a:lvl3pPr>
            <a:lvl4pPr marL="1828800" marR="0" lvl="3" indent="-330200" algn="l" rtl="0">
              <a:spcBef>
                <a:spcPts val="600"/>
              </a:spcBef>
              <a:spcAft>
                <a:spcPts val="0"/>
              </a:spcAft>
              <a:buClr>
                <a:schemeClr val="accent1"/>
              </a:buClr>
              <a:buSzPts val="1600"/>
              <a:buFont typeface="Arial"/>
              <a:buChar char="•"/>
              <a:defRPr sz="1600" b="0" i="0" u="none" strike="noStrike" cap="none">
                <a:solidFill>
                  <a:schemeClr val="dk2"/>
                </a:solidFill>
                <a:latin typeface="Candara"/>
                <a:ea typeface="Candara"/>
                <a:cs typeface="Candara"/>
                <a:sym typeface="Candara"/>
              </a:defRPr>
            </a:lvl4pPr>
            <a:lvl5pPr marL="2286000" marR="0" lvl="4" indent="-330200" algn="l" rtl="0">
              <a:spcBef>
                <a:spcPts val="600"/>
              </a:spcBef>
              <a:spcAft>
                <a:spcPts val="0"/>
              </a:spcAft>
              <a:buClr>
                <a:schemeClr val="accent1"/>
              </a:buClr>
              <a:buSzPts val="1600"/>
              <a:buFont typeface="Arial"/>
              <a:buChar char="•"/>
              <a:defRPr sz="1600" b="0" i="0" u="none" strike="noStrike" cap="none">
                <a:solidFill>
                  <a:schemeClr val="dk2"/>
                </a:solidFill>
                <a:latin typeface="Candara"/>
                <a:ea typeface="Candara"/>
                <a:cs typeface="Candara"/>
                <a:sym typeface="Candara"/>
              </a:defRPr>
            </a:lvl5pPr>
            <a:lvl6pPr marL="2743200" marR="0" lvl="5" indent="-317500" algn="l" rtl="0">
              <a:spcBef>
                <a:spcPts val="280"/>
              </a:spcBef>
              <a:spcAft>
                <a:spcPts val="0"/>
              </a:spcAft>
              <a:buClr>
                <a:schemeClr val="accent1"/>
              </a:buClr>
              <a:buSzPts val="1400"/>
              <a:buFont typeface="Arial"/>
              <a:buChar char="•"/>
              <a:defRPr sz="1400" b="0" i="0" u="none" strike="noStrike" cap="none">
                <a:solidFill>
                  <a:schemeClr val="dk2"/>
                </a:solidFill>
                <a:latin typeface="Candara"/>
                <a:ea typeface="Candara"/>
                <a:cs typeface="Candara"/>
                <a:sym typeface="Candara"/>
              </a:defRPr>
            </a:lvl6pPr>
            <a:lvl7pPr marL="3200400" marR="0" lvl="6" indent="-317500" algn="l" rtl="0">
              <a:spcBef>
                <a:spcPts val="280"/>
              </a:spcBef>
              <a:spcAft>
                <a:spcPts val="0"/>
              </a:spcAft>
              <a:buClr>
                <a:schemeClr val="accent1"/>
              </a:buClr>
              <a:buSzPts val="1400"/>
              <a:buFont typeface="Arial"/>
              <a:buChar char="•"/>
              <a:defRPr sz="1400" b="0" i="0" u="none" strike="noStrike" cap="none">
                <a:solidFill>
                  <a:schemeClr val="dk2"/>
                </a:solidFill>
                <a:latin typeface="Candara"/>
                <a:ea typeface="Candara"/>
                <a:cs typeface="Candara"/>
                <a:sym typeface="Candara"/>
              </a:defRPr>
            </a:lvl7pPr>
            <a:lvl8pPr marL="3657600" marR="0" lvl="7" indent="-317500" algn="l" rtl="0">
              <a:spcBef>
                <a:spcPts val="280"/>
              </a:spcBef>
              <a:spcAft>
                <a:spcPts val="0"/>
              </a:spcAft>
              <a:buClr>
                <a:schemeClr val="accent1"/>
              </a:buClr>
              <a:buSzPts val="1400"/>
              <a:buFont typeface="Arial"/>
              <a:buChar char="•"/>
              <a:defRPr sz="1400" b="0" i="0" u="none" strike="noStrike" cap="none">
                <a:solidFill>
                  <a:schemeClr val="dk2"/>
                </a:solidFill>
                <a:latin typeface="Candara"/>
                <a:ea typeface="Candara"/>
                <a:cs typeface="Candara"/>
                <a:sym typeface="Candara"/>
              </a:defRPr>
            </a:lvl8pPr>
            <a:lvl9pPr marL="4114800" marR="0" lvl="8" indent="-317500" algn="l" rtl="0">
              <a:spcBef>
                <a:spcPts val="280"/>
              </a:spcBef>
              <a:spcAft>
                <a:spcPts val="0"/>
              </a:spcAft>
              <a:buClr>
                <a:schemeClr val="accent1"/>
              </a:buClr>
              <a:buSzPts val="1400"/>
              <a:buFont typeface="Arial"/>
              <a:buChar char="•"/>
              <a:defRPr sz="1400" b="0" i="0" u="none" strike="noStrike" cap="none">
                <a:solidFill>
                  <a:schemeClr val="dk2"/>
                </a:solidFill>
                <a:latin typeface="Candara"/>
                <a:ea typeface="Candara"/>
                <a:cs typeface="Candara"/>
                <a:sym typeface="Candara"/>
              </a:defRPr>
            </a:lvl9pPr>
          </a:lstStyle>
          <a:p>
            <a:endParaRPr/>
          </a:p>
        </p:txBody>
      </p:sp>
      <p:sp>
        <p:nvSpPr>
          <p:cNvPr id="68" name="Google Shape;68;p9"/>
          <p:cNvSpPr txBox="1">
            <a:spLocks noGrp="1"/>
          </p:cNvSpPr>
          <p:nvPr>
            <p:ph type="body" idx="2"/>
          </p:nvPr>
        </p:nvSpPr>
        <p:spPr>
          <a:xfrm>
            <a:off x="276224" y="1154430"/>
            <a:ext cx="2834640" cy="3531870"/>
          </a:xfrm>
          <a:prstGeom prst="rect">
            <a:avLst/>
          </a:prstGeom>
          <a:noFill/>
          <a:ln>
            <a:noFill/>
          </a:ln>
        </p:spPr>
        <p:txBody>
          <a:bodyPr spcFirstLastPara="1" wrap="square" lIns="91425" tIns="91425" rIns="91425" bIns="91425" anchor="t" anchorCtr="0"/>
          <a:lstStyle>
            <a:lvl1pPr marL="457200" marR="0" lvl="0" indent="-228600" algn="l" rtl="0">
              <a:spcBef>
                <a:spcPts val="600"/>
              </a:spcBef>
              <a:spcAft>
                <a:spcPts val="0"/>
              </a:spcAft>
              <a:buClr>
                <a:schemeClr val="accent1"/>
              </a:buClr>
              <a:buSzPts val="2200"/>
              <a:buFont typeface="Arial"/>
              <a:buNone/>
              <a:defRPr sz="1600" b="0" i="0" u="none" strike="noStrike" cap="none">
                <a:solidFill>
                  <a:schemeClr val="lt2"/>
                </a:solidFill>
                <a:latin typeface="Candara"/>
                <a:ea typeface="Candara"/>
                <a:cs typeface="Candara"/>
                <a:sym typeface="Candara"/>
              </a:defRPr>
            </a:lvl1pPr>
            <a:lvl2pPr marL="914400" marR="0" lvl="1" indent="-228600" algn="l" rtl="0">
              <a:spcBef>
                <a:spcPts val="600"/>
              </a:spcBef>
              <a:spcAft>
                <a:spcPts val="0"/>
              </a:spcAft>
              <a:buClr>
                <a:schemeClr val="accent1"/>
              </a:buClr>
              <a:buSzPts val="2000"/>
              <a:buFont typeface="Arial"/>
              <a:buNone/>
              <a:defRPr sz="1200" b="0" i="0" u="none" strike="noStrike" cap="none">
                <a:solidFill>
                  <a:schemeClr val="dk2"/>
                </a:solidFill>
                <a:latin typeface="Candara"/>
                <a:ea typeface="Candara"/>
                <a:cs typeface="Candara"/>
                <a:sym typeface="Candara"/>
              </a:defRPr>
            </a:lvl2pPr>
            <a:lvl3pPr marL="1371600" marR="0" lvl="2" indent="-228600" algn="l" rtl="0">
              <a:spcBef>
                <a:spcPts val="600"/>
              </a:spcBef>
              <a:spcAft>
                <a:spcPts val="0"/>
              </a:spcAft>
              <a:buClr>
                <a:schemeClr val="accent1"/>
              </a:buClr>
              <a:buSzPts val="1800"/>
              <a:buFont typeface="Arial"/>
              <a:buNone/>
              <a:defRPr sz="1000" b="0" i="0" u="none" strike="noStrike" cap="none">
                <a:solidFill>
                  <a:schemeClr val="dk2"/>
                </a:solidFill>
                <a:latin typeface="Candara"/>
                <a:ea typeface="Candara"/>
                <a:cs typeface="Candara"/>
                <a:sym typeface="Candara"/>
              </a:defRPr>
            </a:lvl3pPr>
            <a:lvl4pPr marL="1828800" marR="0" lvl="3" indent="-228600" algn="l" rtl="0">
              <a:spcBef>
                <a:spcPts val="600"/>
              </a:spcBef>
              <a:spcAft>
                <a:spcPts val="0"/>
              </a:spcAft>
              <a:buClr>
                <a:schemeClr val="accent1"/>
              </a:buClr>
              <a:buSzPts val="1600"/>
              <a:buFont typeface="Arial"/>
              <a:buNone/>
              <a:defRPr sz="900" b="0" i="0" u="none" strike="noStrike" cap="none">
                <a:solidFill>
                  <a:schemeClr val="dk2"/>
                </a:solidFill>
                <a:latin typeface="Candara"/>
                <a:ea typeface="Candara"/>
                <a:cs typeface="Candara"/>
                <a:sym typeface="Candara"/>
              </a:defRPr>
            </a:lvl4pPr>
            <a:lvl5pPr marL="2286000" marR="0" lvl="4" indent="-228600" algn="l" rtl="0">
              <a:spcBef>
                <a:spcPts val="600"/>
              </a:spcBef>
              <a:spcAft>
                <a:spcPts val="0"/>
              </a:spcAft>
              <a:buClr>
                <a:schemeClr val="accent1"/>
              </a:buClr>
              <a:buSzPts val="1600"/>
              <a:buFont typeface="Arial"/>
              <a:buNone/>
              <a:defRPr sz="900" b="0" i="0" u="none" strike="noStrike" cap="none">
                <a:solidFill>
                  <a:schemeClr val="dk2"/>
                </a:solidFill>
                <a:latin typeface="Candara"/>
                <a:ea typeface="Candara"/>
                <a:cs typeface="Candara"/>
                <a:sym typeface="Candara"/>
              </a:defRPr>
            </a:lvl5pPr>
            <a:lvl6pPr marL="2743200" marR="0" lvl="5" indent="-228600" algn="l" rtl="0">
              <a:spcBef>
                <a:spcPts val="180"/>
              </a:spcBef>
              <a:spcAft>
                <a:spcPts val="0"/>
              </a:spcAft>
              <a:buClr>
                <a:schemeClr val="accent1"/>
              </a:buClr>
              <a:buSzPts val="1400"/>
              <a:buFont typeface="Arial"/>
              <a:buNone/>
              <a:defRPr sz="900" b="0" i="0" u="none" strike="noStrike" cap="none">
                <a:solidFill>
                  <a:schemeClr val="dk2"/>
                </a:solidFill>
                <a:latin typeface="Candara"/>
                <a:ea typeface="Candara"/>
                <a:cs typeface="Candara"/>
                <a:sym typeface="Candara"/>
              </a:defRPr>
            </a:lvl6pPr>
            <a:lvl7pPr marL="3200400" marR="0" lvl="6" indent="-228600" algn="l" rtl="0">
              <a:spcBef>
                <a:spcPts val="180"/>
              </a:spcBef>
              <a:spcAft>
                <a:spcPts val="0"/>
              </a:spcAft>
              <a:buClr>
                <a:schemeClr val="accent1"/>
              </a:buClr>
              <a:buSzPts val="1400"/>
              <a:buFont typeface="Arial"/>
              <a:buNone/>
              <a:defRPr sz="900" b="0" i="0" u="none" strike="noStrike" cap="none">
                <a:solidFill>
                  <a:schemeClr val="dk2"/>
                </a:solidFill>
                <a:latin typeface="Candara"/>
                <a:ea typeface="Candara"/>
                <a:cs typeface="Candara"/>
                <a:sym typeface="Candara"/>
              </a:defRPr>
            </a:lvl7pPr>
            <a:lvl8pPr marL="3657600" marR="0" lvl="7" indent="-228600" algn="l" rtl="0">
              <a:spcBef>
                <a:spcPts val="180"/>
              </a:spcBef>
              <a:spcAft>
                <a:spcPts val="0"/>
              </a:spcAft>
              <a:buClr>
                <a:schemeClr val="accent1"/>
              </a:buClr>
              <a:buSzPts val="1400"/>
              <a:buFont typeface="Arial"/>
              <a:buNone/>
              <a:defRPr sz="900" b="0" i="0" u="none" strike="noStrike" cap="none">
                <a:solidFill>
                  <a:schemeClr val="dk2"/>
                </a:solidFill>
                <a:latin typeface="Candara"/>
                <a:ea typeface="Candara"/>
                <a:cs typeface="Candara"/>
                <a:sym typeface="Candara"/>
              </a:defRPr>
            </a:lvl8pPr>
            <a:lvl9pPr marL="4114800" marR="0" lvl="8" indent="-228600" algn="l" rtl="0">
              <a:spcBef>
                <a:spcPts val="180"/>
              </a:spcBef>
              <a:spcAft>
                <a:spcPts val="0"/>
              </a:spcAft>
              <a:buClr>
                <a:schemeClr val="accent1"/>
              </a:buClr>
              <a:buSzPts val="1400"/>
              <a:buFont typeface="Arial"/>
              <a:buNone/>
              <a:defRPr sz="900" b="0" i="0" u="none" strike="noStrike" cap="none">
                <a:solidFill>
                  <a:schemeClr val="dk2"/>
                </a:solidFill>
                <a:latin typeface="Candara"/>
                <a:ea typeface="Candara"/>
                <a:cs typeface="Candara"/>
                <a:sym typeface="Candara"/>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9"/>
        <p:cNvGrpSpPr/>
        <p:nvPr/>
      </p:nvGrpSpPr>
      <p:grpSpPr>
        <a:xfrm>
          <a:off x="0" y="0"/>
          <a:ext cx="0" cy="0"/>
          <a:chOff x="0" y="0"/>
          <a:chExt cx="0" cy="0"/>
        </a:xfrm>
      </p:grpSpPr>
      <p:sp>
        <p:nvSpPr>
          <p:cNvPr id="70" name="Google Shape;70;p10"/>
          <p:cNvSpPr/>
          <p:nvPr/>
        </p:nvSpPr>
        <p:spPr>
          <a:xfrm>
            <a:off x="0" y="-1"/>
            <a:ext cx="3409950" cy="5143500"/>
          </a:xfrm>
          <a:prstGeom prst="rect">
            <a:avLst/>
          </a:prstGeom>
          <a:solidFill>
            <a:schemeClr val="dk2">
              <a:alpha val="75686"/>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ndara"/>
              <a:ea typeface="Candara"/>
              <a:cs typeface="Candara"/>
              <a:sym typeface="Candara"/>
            </a:endParaRPr>
          </a:p>
        </p:txBody>
      </p:sp>
      <p:sp>
        <p:nvSpPr>
          <p:cNvPr id="71" name="Google Shape;71;p10"/>
          <p:cNvSpPr>
            <a:spLocks noGrp="1"/>
          </p:cNvSpPr>
          <p:nvPr>
            <p:ph type="pic" idx="2"/>
          </p:nvPr>
        </p:nvSpPr>
        <p:spPr>
          <a:xfrm>
            <a:off x="3409950" y="0"/>
            <a:ext cx="5734050" cy="5143500"/>
          </a:xfrm>
          <a:prstGeom prst="rect">
            <a:avLst/>
          </a:prstGeom>
          <a:noFill/>
          <a:ln>
            <a:noFill/>
          </a:ln>
        </p:spPr>
        <p:txBody>
          <a:bodyPr spcFirstLastPara="1" wrap="square" lIns="91425" tIns="91425" rIns="91425" bIns="91425" anchor="ctr" anchorCtr="0"/>
          <a:lstStyle>
            <a:lvl1pPr marL="0" marR="0" lvl="0" indent="0" algn="ctr" rtl="0">
              <a:spcBef>
                <a:spcPts val="600"/>
              </a:spcBef>
              <a:spcAft>
                <a:spcPts val="0"/>
              </a:spcAft>
              <a:buClr>
                <a:schemeClr val="accent1"/>
              </a:buClr>
              <a:buSzPts val="1400"/>
              <a:buFont typeface="Arial"/>
              <a:buNone/>
              <a:defRPr sz="3200" b="0" i="0" u="none" strike="noStrike" cap="none">
                <a:solidFill>
                  <a:schemeClr val="dk2"/>
                </a:solidFill>
                <a:latin typeface="Candara"/>
                <a:ea typeface="Candara"/>
                <a:cs typeface="Candara"/>
                <a:sym typeface="Candara"/>
              </a:defRPr>
            </a:lvl1pPr>
            <a:lvl2pPr marL="457200" marR="0" lvl="1" indent="0" algn="l" rtl="0">
              <a:spcBef>
                <a:spcPts val="600"/>
              </a:spcBef>
              <a:spcAft>
                <a:spcPts val="0"/>
              </a:spcAft>
              <a:buClr>
                <a:schemeClr val="accent1"/>
              </a:buClr>
              <a:buSzPts val="1400"/>
              <a:buFont typeface="Arial"/>
              <a:buNone/>
              <a:defRPr sz="2800" b="0" i="0" u="none" strike="noStrike" cap="none">
                <a:solidFill>
                  <a:schemeClr val="dk2"/>
                </a:solidFill>
                <a:latin typeface="Candara"/>
                <a:ea typeface="Candara"/>
                <a:cs typeface="Candara"/>
                <a:sym typeface="Candara"/>
              </a:defRPr>
            </a:lvl2pPr>
            <a:lvl3pPr marL="914400" marR="0" lvl="2" indent="0" algn="l" rtl="0">
              <a:spcBef>
                <a:spcPts val="600"/>
              </a:spcBef>
              <a:spcAft>
                <a:spcPts val="0"/>
              </a:spcAft>
              <a:buClr>
                <a:schemeClr val="accent1"/>
              </a:buClr>
              <a:buSzPts val="1400"/>
              <a:buFont typeface="Arial"/>
              <a:buNone/>
              <a:defRPr sz="2400" b="0" i="0" u="none" strike="noStrike" cap="none">
                <a:solidFill>
                  <a:schemeClr val="dk2"/>
                </a:solidFill>
                <a:latin typeface="Candara"/>
                <a:ea typeface="Candara"/>
                <a:cs typeface="Candara"/>
                <a:sym typeface="Candara"/>
              </a:defRPr>
            </a:lvl3pPr>
            <a:lvl4pPr marL="1371600" marR="0" lvl="3" indent="0" algn="l" rtl="0">
              <a:spcBef>
                <a:spcPts val="600"/>
              </a:spcBef>
              <a:spcAft>
                <a:spcPts val="0"/>
              </a:spcAft>
              <a:buClr>
                <a:schemeClr val="accent1"/>
              </a:buClr>
              <a:buSzPts val="1400"/>
              <a:buFont typeface="Arial"/>
              <a:buNone/>
              <a:defRPr sz="2000" b="0" i="0" u="none" strike="noStrike" cap="none">
                <a:solidFill>
                  <a:schemeClr val="dk2"/>
                </a:solidFill>
                <a:latin typeface="Candara"/>
                <a:ea typeface="Candara"/>
                <a:cs typeface="Candara"/>
                <a:sym typeface="Candara"/>
              </a:defRPr>
            </a:lvl4pPr>
            <a:lvl5pPr marL="1828800" marR="0" lvl="4" indent="0" algn="l" rtl="0">
              <a:spcBef>
                <a:spcPts val="600"/>
              </a:spcBef>
              <a:spcAft>
                <a:spcPts val="0"/>
              </a:spcAft>
              <a:buClr>
                <a:schemeClr val="accent1"/>
              </a:buClr>
              <a:buSzPts val="1400"/>
              <a:buFont typeface="Arial"/>
              <a:buNone/>
              <a:defRPr sz="2000" b="0" i="0" u="none" strike="noStrike" cap="none">
                <a:solidFill>
                  <a:schemeClr val="dk2"/>
                </a:solidFill>
                <a:latin typeface="Candara"/>
                <a:ea typeface="Candara"/>
                <a:cs typeface="Candara"/>
                <a:sym typeface="Candara"/>
              </a:defRPr>
            </a:lvl5pPr>
            <a:lvl6pPr marL="2286000" marR="0" lvl="5" indent="0" algn="l" rtl="0">
              <a:spcBef>
                <a:spcPts val="400"/>
              </a:spcBef>
              <a:spcAft>
                <a:spcPts val="0"/>
              </a:spcAft>
              <a:buClr>
                <a:schemeClr val="accent1"/>
              </a:buClr>
              <a:buSzPts val="1400"/>
              <a:buFont typeface="Arial"/>
              <a:buNone/>
              <a:defRPr sz="2000" b="0" i="0" u="none" strike="noStrike" cap="none">
                <a:solidFill>
                  <a:schemeClr val="dk2"/>
                </a:solidFill>
                <a:latin typeface="Candara"/>
                <a:ea typeface="Candara"/>
                <a:cs typeface="Candara"/>
                <a:sym typeface="Candara"/>
              </a:defRPr>
            </a:lvl6pPr>
            <a:lvl7pPr marL="2743200" marR="0" lvl="6" indent="0" algn="l" rtl="0">
              <a:spcBef>
                <a:spcPts val="400"/>
              </a:spcBef>
              <a:spcAft>
                <a:spcPts val="0"/>
              </a:spcAft>
              <a:buClr>
                <a:schemeClr val="accent1"/>
              </a:buClr>
              <a:buSzPts val="1400"/>
              <a:buFont typeface="Arial"/>
              <a:buNone/>
              <a:defRPr sz="2000" b="0" i="0" u="none" strike="noStrike" cap="none">
                <a:solidFill>
                  <a:schemeClr val="dk2"/>
                </a:solidFill>
                <a:latin typeface="Candara"/>
                <a:ea typeface="Candara"/>
                <a:cs typeface="Candara"/>
                <a:sym typeface="Candara"/>
              </a:defRPr>
            </a:lvl7pPr>
            <a:lvl8pPr marL="3200400" marR="0" lvl="7" indent="0" algn="l" rtl="0">
              <a:spcBef>
                <a:spcPts val="400"/>
              </a:spcBef>
              <a:spcAft>
                <a:spcPts val="0"/>
              </a:spcAft>
              <a:buClr>
                <a:schemeClr val="accent1"/>
              </a:buClr>
              <a:buSzPts val="1400"/>
              <a:buFont typeface="Arial"/>
              <a:buNone/>
              <a:defRPr sz="2000" b="0" i="0" u="none" strike="noStrike" cap="none">
                <a:solidFill>
                  <a:schemeClr val="dk2"/>
                </a:solidFill>
                <a:latin typeface="Candara"/>
                <a:ea typeface="Candara"/>
                <a:cs typeface="Candara"/>
                <a:sym typeface="Candara"/>
              </a:defRPr>
            </a:lvl8pPr>
            <a:lvl9pPr marL="3657600" marR="0" lvl="8" indent="0" algn="l" rtl="0">
              <a:spcBef>
                <a:spcPts val="400"/>
              </a:spcBef>
              <a:spcAft>
                <a:spcPts val="0"/>
              </a:spcAft>
              <a:buClr>
                <a:schemeClr val="accent1"/>
              </a:buClr>
              <a:buSzPts val="1400"/>
              <a:buFont typeface="Arial"/>
              <a:buNone/>
              <a:defRPr sz="2000" b="0" i="0" u="none" strike="noStrike" cap="none">
                <a:solidFill>
                  <a:schemeClr val="dk2"/>
                </a:solidFill>
                <a:latin typeface="Candara"/>
                <a:ea typeface="Candara"/>
                <a:cs typeface="Candara"/>
                <a:sym typeface="Candara"/>
              </a:defRPr>
            </a:lvl9pPr>
          </a:lstStyle>
          <a:p>
            <a:endParaRPr/>
          </a:p>
        </p:txBody>
      </p:sp>
      <p:sp>
        <p:nvSpPr>
          <p:cNvPr id="72" name="Google Shape;72;p10"/>
          <p:cNvSpPr txBox="1">
            <a:spLocks noGrp="1"/>
          </p:cNvSpPr>
          <p:nvPr>
            <p:ph type="dt" idx="10"/>
          </p:nvPr>
        </p:nvSpPr>
        <p:spPr>
          <a:xfrm>
            <a:off x="276225" y="4822031"/>
            <a:ext cx="2133600" cy="21907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050" b="1">
                <a:solidFill>
                  <a:schemeClr val="lt2"/>
                </a:solidFill>
                <a:latin typeface="Candara"/>
                <a:ea typeface="Candara"/>
                <a:cs typeface="Candara"/>
                <a:sym typeface="Candara"/>
              </a:defRPr>
            </a:lvl1pPr>
            <a:lvl2pPr marL="457200" marR="0" lvl="1"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2pPr>
            <a:lvl3pPr marL="914400" marR="0" lvl="2"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3pPr>
            <a:lvl4pPr marL="1371600" marR="0" lvl="3"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4pPr>
            <a:lvl5pPr marL="1828800" marR="0" lvl="4"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5pPr>
            <a:lvl6pPr marL="2286000" marR="0" lvl="5"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6pPr>
            <a:lvl7pPr marL="2743200" marR="0" lvl="6"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7pPr>
            <a:lvl8pPr marL="3200400" marR="0" lvl="7"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8pPr>
            <a:lvl9pPr marL="3657600" marR="0" lvl="8"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9pPr>
          </a:lstStyle>
          <a:p>
            <a:endParaRPr/>
          </a:p>
        </p:txBody>
      </p:sp>
      <p:sp>
        <p:nvSpPr>
          <p:cNvPr id="73" name="Google Shape;73;p10"/>
          <p:cNvSpPr txBox="1">
            <a:spLocks noGrp="1"/>
          </p:cNvSpPr>
          <p:nvPr>
            <p:ph type="ftr" idx="11"/>
          </p:nvPr>
        </p:nvSpPr>
        <p:spPr>
          <a:xfrm>
            <a:off x="3743325" y="4822031"/>
            <a:ext cx="4086225" cy="21907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050" b="1">
                <a:solidFill>
                  <a:schemeClr val="dk2"/>
                </a:solidFill>
                <a:latin typeface="Candara"/>
                <a:ea typeface="Candara"/>
                <a:cs typeface="Candara"/>
                <a:sym typeface="Candara"/>
              </a:defRPr>
            </a:lvl1pPr>
            <a:lvl2pPr marL="457200" marR="0" lvl="1"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2pPr>
            <a:lvl3pPr marL="914400" marR="0" lvl="2"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3pPr>
            <a:lvl4pPr marL="1371600" marR="0" lvl="3"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4pPr>
            <a:lvl5pPr marL="1828800" marR="0" lvl="4"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5pPr>
            <a:lvl6pPr marL="2286000" marR="0" lvl="5"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6pPr>
            <a:lvl7pPr marL="2743200" marR="0" lvl="6"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7pPr>
            <a:lvl8pPr marL="3200400" marR="0" lvl="7"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8pPr>
            <a:lvl9pPr marL="3657600" marR="0" lvl="8"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9pPr>
          </a:lstStyle>
          <a:p>
            <a:endParaRPr/>
          </a:p>
        </p:txBody>
      </p:sp>
      <p:sp>
        <p:nvSpPr>
          <p:cNvPr id="74" name="Google Shape;74;p10"/>
          <p:cNvSpPr txBox="1">
            <a:spLocks noGrp="1"/>
          </p:cNvSpPr>
          <p:nvPr>
            <p:ph type="sldNum" idx="12"/>
          </p:nvPr>
        </p:nvSpPr>
        <p:spPr>
          <a:xfrm>
            <a:off x="7991475" y="4822031"/>
            <a:ext cx="876300" cy="21907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a:solidFill>
                  <a:schemeClr val="dk2"/>
                </a:solidFill>
                <a:latin typeface="Candara"/>
                <a:ea typeface="Candara"/>
                <a:cs typeface="Candara"/>
                <a:sym typeface="Candara"/>
              </a:defRPr>
            </a:lvl1pPr>
            <a:lvl2pPr marL="0" marR="0" lvl="1" indent="0" algn="r" rtl="0">
              <a:spcBef>
                <a:spcPts val="0"/>
              </a:spcBef>
              <a:buNone/>
              <a:defRPr sz="1600" b="1">
                <a:solidFill>
                  <a:schemeClr val="dk2"/>
                </a:solidFill>
                <a:latin typeface="Candara"/>
                <a:ea typeface="Candara"/>
                <a:cs typeface="Candara"/>
                <a:sym typeface="Candara"/>
              </a:defRPr>
            </a:lvl2pPr>
            <a:lvl3pPr marL="0" marR="0" lvl="2" indent="0" algn="r" rtl="0">
              <a:spcBef>
                <a:spcPts val="0"/>
              </a:spcBef>
              <a:buNone/>
              <a:defRPr sz="1600" b="1">
                <a:solidFill>
                  <a:schemeClr val="dk2"/>
                </a:solidFill>
                <a:latin typeface="Candara"/>
                <a:ea typeface="Candara"/>
                <a:cs typeface="Candara"/>
                <a:sym typeface="Candara"/>
              </a:defRPr>
            </a:lvl3pPr>
            <a:lvl4pPr marL="0" marR="0" lvl="3" indent="0" algn="r" rtl="0">
              <a:spcBef>
                <a:spcPts val="0"/>
              </a:spcBef>
              <a:buNone/>
              <a:defRPr sz="1600" b="1">
                <a:solidFill>
                  <a:schemeClr val="dk2"/>
                </a:solidFill>
                <a:latin typeface="Candara"/>
                <a:ea typeface="Candara"/>
                <a:cs typeface="Candara"/>
                <a:sym typeface="Candara"/>
              </a:defRPr>
            </a:lvl4pPr>
            <a:lvl5pPr marL="0" marR="0" lvl="4" indent="0" algn="r" rtl="0">
              <a:spcBef>
                <a:spcPts val="0"/>
              </a:spcBef>
              <a:buNone/>
              <a:defRPr sz="1600" b="1">
                <a:solidFill>
                  <a:schemeClr val="dk2"/>
                </a:solidFill>
                <a:latin typeface="Candara"/>
                <a:ea typeface="Candara"/>
                <a:cs typeface="Candara"/>
                <a:sym typeface="Candara"/>
              </a:defRPr>
            </a:lvl5pPr>
            <a:lvl6pPr marL="0" marR="0" lvl="5" indent="0" algn="r" rtl="0">
              <a:spcBef>
                <a:spcPts val="0"/>
              </a:spcBef>
              <a:buNone/>
              <a:defRPr sz="1600" b="1">
                <a:solidFill>
                  <a:schemeClr val="dk2"/>
                </a:solidFill>
                <a:latin typeface="Candara"/>
                <a:ea typeface="Candara"/>
                <a:cs typeface="Candara"/>
                <a:sym typeface="Candara"/>
              </a:defRPr>
            </a:lvl6pPr>
            <a:lvl7pPr marL="0" marR="0" lvl="6" indent="0" algn="r" rtl="0">
              <a:spcBef>
                <a:spcPts val="0"/>
              </a:spcBef>
              <a:buNone/>
              <a:defRPr sz="1600" b="1">
                <a:solidFill>
                  <a:schemeClr val="dk2"/>
                </a:solidFill>
                <a:latin typeface="Candara"/>
                <a:ea typeface="Candara"/>
                <a:cs typeface="Candara"/>
                <a:sym typeface="Candara"/>
              </a:defRPr>
            </a:lvl7pPr>
            <a:lvl8pPr marL="0" marR="0" lvl="7" indent="0" algn="r" rtl="0">
              <a:spcBef>
                <a:spcPts val="0"/>
              </a:spcBef>
              <a:buNone/>
              <a:defRPr sz="1600" b="1">
                <a:solidFill>
                  <a:schemeClr val="dk2"/>
                </a:solidFill>
                <a:latin typeface="Candara"/>
                <a:ea typeface="Candara"/>
                <a:cs typeface="Candara"/>
                <a:sym typeface="Candara"/>
              </a:defRPr>
            </a:lvl8pPr>
            <a:lvl9pPr marL="0" marR="0" lvl="8" indent="0" algn="r" rtl="0">
              <a:spcBef>
                <a:spcPts val="0"/>
              </a:spcBef>
              <a:buNone/>
              <a:defRPr sz="1600" b="1">
                <a:solidFill>
                  <a:schemeClr val="dk2"/>
                </a:solidFill>
                <a:latin typeface="Candara"/>
                <a:ea typeface="Candara"/>
                <a:cs typeface="Candara"/>
                <a:sym typeface="Candara"/>
              </a:defRPr>
            </a:lvl9pPr>
          </a:lstStyle>
          <a:p>
            <a:pPr marL="0" lvl="0" indent="0" algn="r" rtl="0">
              <a:spcBef>
                <a:spcPts val="0"/>
              </a:spcBef>
              <a:spcAft>
                <a:spcPts val="0"/>
              </a:spcAft>
              <a:buNone/>
            </a:pPr>
            <a:fld id="{00000000-1234-1234-1234-123412341234}" type="slidenum">
              <a:rPr lang="en-US"/>
              <a:t>‹#›</a:t>
            </a:fld>
            <a:endParaRPr/>
          </a:p>
        </p:txBody>
      </p:sp>
      <p:sp>
        <p:nvSpPr>
          <p:cNvPr id="75" name="Google Shape;75;p10"/>
          <p:cNvSpPr txBox="1">
            <a:spLocks noGrp="1"/>
          </p:cNvSpPr>
          <p:nvPr>
            <p:ph type="title"/>
          </p:nvPr>
        </p:nvSpPr>
        <p:spPr>
          <a:xfrm>
            <a:off x="276224" y="171451"/>
            <a:ext cx="2834640" cy="971549"/>
          </a:xfrm>
          <a:prstGeom prst="rect">
            <a:avLst/>
          </a:prstGeom>
          <a:noFill/>
          <a:ln>
            <a:noFill/>
          </a:ln>
        </p:spPr>
        <p:txBody>
          <a:bodyPr spcFirstLastPara="1" wrap="square" lIns="91425" tIns="91425" rIns="91425" bIns="91425" anchor="b" anchorCtr="0"/>
          <a:lstStyle>
            <a:lvl1pPr marL="0" marR="0" lvl="0" indent="0" algn="l" rtl="0">
              <a:spcBef>
                <a:spcPts val="400"/>
              </a:spcBef>
              <a:spcAft>
                <a:spcPts val="0"/>
              </a:spcAft>
              <a:buClr>
                <a:schemeClr val="lt2"/>
              </a:buClr>
              <a:buSzPts val="1400"/>
              <a:buFont typeface="Candara"/>
              <a:buNone/>
              <a:defRPr sz="2400" b="0" i="0" u="none" strike="noStrike" cap="none">
                <a:solidFill>
                  <a:schemeClr val="lt2"/>
                </a:solidFill>
                <a:latin typeface="Candara"/>
                <a:ea typeface="Candara"/>
                <a:cs typeface="Candara"/>
                <a:sym typeface="Candara"/>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76" name="Google Shape;76;p10"/>
          <p:cNvSpPr txBox="1">
            <a:spLocks noGrp="1"/>
          </p:cNvSpPr>
          <p:nvPr>
            <p:ph type="body" idx="1"/>
          </p:nvPr>
        </p:nvSpPr>
        <p:spPr>
          <a:xfrm>
            <a:off x="274320" y="1152144"/>
            <a:ext cx="2834640" cy="3534156"/>
          </a:xfrm>
          <a:prstGeom prst="rect">
            <a:avLst/>
          </a:prstGeom>
          <a:noFill/>
          <a:ln>
            <a:noFill/>
          </a:ln>
        </p:spPr>
        <p:txBody>
          <a:bodyPr spcFirstLastPara="1" wrap="square" lIns="91425" tIns="91425" rIns="91425" bIns="91425" anchor="t" anchorCtr="0"/>
          <a:lstStyle>
            <a:lvl1pPr marL="457200" marR="0" lvl="0" indent="-228600" algn="l" rtl="0">
              <a:spcBef>
                <a:spcPts val="600"/>
              </a:spcBef>
              <a:spcAft>
                <a:spcPts val="0"/>
              </a:spcAft>
              <a:buClr>
                <a:schemeClr val="accent1"/>
              </a:buClr>
              <a:buSzPts val="2200"/>
              <a:buFont typeface="Arial"/>
              <a:buNone/>
              <a:defRPr sz="1600" b="0" i="0" u="none" strike="noStrike" cap="none">
                <a:solidFill>
                  <a:schemeClr val="lt2"/>
                </a:solidFill>
                <a:latin typeface="Candara"/>
                <a:ea typeface="Candara"/>
                <a:cs typeface="Candara"/>
                <a:sym typeface="Candara"/>
              </a:defRPr>
            </a:lvl1pPr>
            <a:lvl2pPr marL="914400" marR="0" lvl="1" indent="-228600" algn="l" rtl="0">
              <a:spcBef>
                <a:spcPts val="600"/>
              </a:spcBef>
              <a:spcAft>
                <a:spcPts val="0"/>
              </a:spcAft>
              <a:buClr>
                <a:schemeClr val="accent1"/>
              </a:buClr>
              <a:buSzPts val="2000"/>
              <a:buFont typeface="Arial"/>
              <a:buNone/>
              <a:defRPr sz="2000" b="0" i="0" u="none" strike="noStrike" cap="none">
                <a:solidFill>
                  <a:schemeClr val="lt2"/>
                </a:solidFill>
                <a:latin typeface="Candara"/>
                <a:ea typeface="Candara"/>
                <a:cs typeface="Candara"/>
                <a:sym typeface="Candara"/>
              </a:defRPr>
            </a:lvl2pPr>
            <a:lvl3pPr marL="1371600" marR="0" lvl="2" indent="-228600" algn="l" rtl="0">
              <a:spcBef>
                <a:spcPts val="600"/>
              </a:spcBef>
              <a:spcAft>
                <a:spcPts val="0"/>
              </a:spcAft>
              <a:buClr>
                <a:schemeClr val="accent1"/>
              </a:buClr>
              <a:buSzPts val="1800"/>
              <a:buFont typeface="Arial"/>
              <a:buNone/>
              <a:defRPr sz="1800" b="0" i="0" u="none" strike="noStrike" cap="none">
                <a:solidFill>
                  <a:schemeClr val="lt2"/>
                </a:solidFill>
                <a:latin typeface="Candara"/>
                <a:ea typeface="Candara"/>
                <a:cs typeface="Candara"/>
                <a:sym typeface="Candara"/>
              </a:defRPr>
            </a:lvl3pPr>
            <a:lvl4pPr marL="1828800" marR="0" lvl="3" indent="-228600" algn="l" rtl="0">
              <a:spcBef>
                <a:spcPts val="600"/>
              </a:spcBef>
              <a:spcAft>
                <a:spcPts val="0"/>
              </a:spcAft>
              <a:buClr>
                <a:schemeClr val="accent1"/>
              </a:buClr>
              <a:buSzPts val="1600"/>
              <a:buFont typeface="Arial"/>
              <a:buNone/>
              <a:defRPr sz="1600" b="0" i="0" u="none" strike="noStrike" cap="none">
                <a:solidFill>
                  <a:schemeClr val="lt2"/>
                </a:solidFill>
                <a:latin typeface="Candara"/>
                <a:ea typeface="Candara"/>
                <a:cs typeface="Candara"/>
                <a:sym typeface="Candara"/>
              </a:defRPr>
            </a:lvl4pPr>
            <a:lvl5pPr marL="2286000" marR="0" lvl="4" indent="-228600" algn="l" rtl="0">
              <a:spcBef>
                <a:spcPts val="600"/>
              </a:spcBef>
              <a:spcAft>
                <a:spcPts val="0"/>
              </a:spcAft>
              <a:buClr>
                <a:schemeClr val="accent1"/>
              </a:buClr>
              <a:buSzPts val="1600"/>
              <a:buFont typeface="Arial"/>
              <a:buNone/>
              <a:defRPr sz="1600" b="0" i="0" u="none" strike="noStrike" cap="none">
                <a:solidFill>
                  <a:schemeClr val="lt2"/>
                </a:solidFill>
                <a:latin typeface="Candara"/>
                <a:ea typeface="Candara"/>
                <a:cs typeface="Candara"/>
                <a:sym typeface="Candara"/>
              </a:defRPr>
            </a:lvl5pPr>
            <a:lvl6pPr marL="2743200" marR="0" lvl="5" indent="-317500" algn="l" rtl="0">
              <a:spcBef>
                <a:spcPts val="280"/>
              </a:spcBef>
              <a:spcAft>
                <a:spcPts val="0"/>
              </a:spcAft>
              <a:buClr>
                <a:schemeClr val="accent1"/>
              </a:buClr>
              <a:buSzPts val="1400"/>
              <a:buFont typeface="Arial"/>
              <a:buChar char="•"/>
              <a:defRPr sz="1400" b="0" i="0" u="none" strike="noStrike" cap="none">
                <a:solidFill>
                  <a:schemeClr val="dk2"/>
                </a:solidFill>
                <a:latin typeface="Candara"/>
                <a:ea typeface="Candara"/>
                <a:cs typeface="Candara"/>
                <a:sym typeface="Candara"/>
              </a:defRPr>
            </a:lvl6pPr>
            <a:lvl7pPr marL="3200400" marR="0" lvl="6" indent="-317500" algn="l" rtl="0">
              <a:spcBef>
                <a:spcPts val="280"/>
              </a:spcBef>
              <a:spcAft>
                <a:spcPts val="0"/>
              </a:spcAft>
              <a:buClr>
                <a:schemeClr val="accent1"/>
              </a:buClr>
              <a:buSzPts val="1400"/>
              <a:buFont typeface="Arial"/>
              <a:buChar char="•"/>
              <a:defRPr sz="1400" b="0" i="0" u="none" strike="noStrike" cap="none">
                <a:solidFill>
                  <a:schemeClr val="dk2"/>
                </a:solidFill>
                <a:latin typeface="Candara"/>
                <a:ea typeface="Candara"/>
                <a:cs typeface="Candara"/>
                <a:sym typeface="Candara"/>
              </a:defRPr>
            </a:lvl7pPr>
            <a:lvl8pPr marL="3657600" marR="0" lvl="7" indent="-317500" algn="l" rtl="0">
              <a:spcBef>
                <a:spcPts val="280"/>
              </a:spcBef>
              <a:spcAft>
                <a:spcPts val="0"/>
              </a:spcAft>
              <a:buClr>
                <a:schemeClr val="accent1"/>
              </a:buClr>
              <a:buSzPts val="1400"/>
              <a:buFont typeface="Arial"/>
              <a:buChar char="•"/>
              <a:defRPr sz="1400" b="0" i="0" u="none" strike="noStrike" cap="none">
                <a:solidFill>
                  <a:schemeClr val="dk2"/>
                </a:solidFill>
                <a:latin typeface="Candara"/>
                <a:ea typeface="Candara"/>
                <a:cs typeface="Candara"/>
                <a:sym typeface="Candara"/>
              </a:defRPr>
            </a:lvl8pPr>
            <a:lvl9pPr marL="4114800" marR="0" lvl="8" indent="-317500" algn="l" rtl="0">
              <a:spcBef>
                <a:spcPts val="280"/>
              </a:spcBef>
              <a:spcAft>
                <a:spcPts val="0"/>
              </a:spcAft>
              <a:buClr>
                <a:schemeClr val="accent1"/>
              </a:buClr>
              <a:buSzPts val="1400"/>
              <a:buFont typeface="Arial"/>
              <a:buChar char="•"/>
              <a:defRPr sz="1400" b="0" i="0" u="none" strike="noStrike" cap="none">
                <a:solidFill>
                  <a:schemeClr val="dk2"/>
                </a:solidFill>
                <a:latin typeface="Candara"/>
                <a:ea typeface="Candara"/>
                <a:cs typeface="Candara"/>
                <a:sym typeface="Candara"/>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76225" y="171451"/>
            <a:ext cx="8591550" cy="800100"/>
          </a:xfrm>
          <a:prstGeom prst="rect">
            <a:avLst/>
          </a:prstGeom>
          <a:noFill/>
          <a:ln>
            <a:noFill/>
          </a:ln>
        </p:spPr>
        <p:txBody>
          <a:bodyPr spcFirstLastPara="1" wrap="square" lIns="91425" tIns="91425" rIns="91425" bIns="91425" anchor="b" anchorCtr="0"/>
          <a:lstStyle>
            <a:lvl1pPr marL="0" marR="0" lvl="0" indent="0" algn="l" rtl="0">
              <a:spcBef>
                <a:spcPts val="400"/>
              </a:spcBef>
              <a:spcAft>
                <a:spcPts val="0"/>
              </a:spcAft>
              <a:buClr>
                <a:schemeClr val="dk2"/>
              </a:buClr>
              <a:buSzPts val="1400"/>
              <a:buFont typeface="Candara"/>
              <a:buNone/>
              <a:defRPr sz="3600" b="0" i="0" u="none" strike="noStrike" cap="none">
                <a:solidFill>
                  <a:schemeClr val="dk2"/>
                </a:solidFill>
                <a:latin typeface="Candara"/>
                <a:ea typeface="Candara"/>
                <a:cs typeface="Candara"/>
                <a:sym typeface="Candara"/>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276225" y="971550"/>
            <a:ext cx="8591550" cy="3700462"/>
          </a:xfrm>
          <a:prstGeom prst="rect">
            <a:avLst/>
          </a:prstGeom>
          <a:noFill/>
          <a:ln>
            <a:noFill/>
          </a:ln>
        </p:spPr>
        <p:txBody>
          <a:bodyPr spcFirstLastPara="1" wrap="square" lIns="91425" tIns="91425" rIns="91425" bIns="91425" anchor="t" anchorCtr="0"/>
          <a:lstStyle>
            <a:lvl1pPr marL="457200" marR="0" lvl="0" indent="-368300" algn="l" rtl="0">
              <a:spcBef>
                <a:spcPts val="600"/>
              </a:spcBef>
              <a:spcAft>
                <a:spcPts val="0"/>
              </a:spcAft>
              <a:buClr>
                <a:schemeClr val="accent1"/>
              </a:buClr>
              <a:buSzPts val="2200"/>
              <a:buFont typeface="Arial"/>
              <a:buChar char="•"/>
              <a:defRPr sz="2200" b="0" i="0" u="none" strike="noStrike" cap="none">
                <a:solidFill>
                  <a:schemeClr val="dk2"/>
                </a:solidFill>
                <a:latin typeface="Candara"/>
                <a:ea typeface="Candara"/>
                <a:cs typeface="Candara"/>
                <a:sym typeface="Candara"/>
              </a:defRPr>
            </a:lvl1pPr>
            <a:lvl2pPr marL="914400" marR="0" lvl="1" indent="-355600" algn="l" rtl="0">
              <a:spcBef>
                <a:spcPts val="600"/>
              </a:spcBef>
              <a:spcAft>
                <a:spcPts val="0"/>
              </a:spcAft>
              <a:buClr>
                <a:schemeClr val="accent1"/>
              </a:buClr>
              <a:buSzPts val="2000"/>
              <a:buFont typeface="Arial"/>
              <a:buChar char="•"/>
              <a:defRPr sz="2000" b="0" i="0" u="none" strike="noStrike" cap="none">
                <a:solidFill>
                  <a:schemeClr val="dk2"/>
                </a:solidFill>
                <a:latin typeface="Candara"/>
                <a:ea typeface="Candara"/>
                <a:cs typeface="Candara"/>
                <a:sym typeface="Candara"/>
              </a:defRPr>
            </a:lvl2pPr>
            <a:lvl3pPr marL="1371600" marR="0" lvl="2" indent="-342900" algn="l" rtl="0">
              <a:spcBef>
                <a:spcPts val="600"/>
              </a:spcBef>
              <a:spcAft>
                <a:spcPts val="0"/>
              </a:spcAft>
              <a:buClr>
                <a:schemeClr val="accent1"/>
              </a:buClr>
              <a:buSzPts val="1800"/>
              <a:buFont typeface="Arial"/>
              <a:buChar char="•"/>
              <a:defRPr sz="1800" b="0" i="0" u="none" strike="noStrike" cap="none">
                <a:solidFill>
                  <a:schemeClr val="dk2"/>
                </a:solidFill>
                <a:latin typeface="Candara"/>
                <a:ea typeface="Candara"/>
                <a:cs typeface="Candara"/>
                <a:sym typeface="Candara"/>
              </a:defRPr>
            </a:lvl3pPr>
            <a:lvl4pPr marL="1828800" marR="0" lvl="3" indent="-330200" algn="l" rtl="0">
              <a:spcBef>
                <a:spcPts val="600"/>
              </a:spcBef>
              <a:spcAft>
                <a:spcPts val="0"/>
              </a:spcAft>
              <a:buClr>
                <a:schemeClr val="accent1"/>
              </a:buClr>
              <a:buSzPts val="1600"/>
              <a:buFont typeface="Arial"/>
              <a:buChar char="•"/>
              <a:defRPr sz="1600" b="0" i="0" u="none" strike="noStrike" cap="none">
                <a:solidFill>
                  <a:schemeClr val="dk2"/>
                </a:solidFill>
                <a:latin typeface="Candara"/>
                <a:ea typeface="Candara"/>
                <a:cs typeface="Candara"/>
                <a:sym typeface="Candara"/>
              </a:defRPr>
            </a:lvl4pPr>
            <a:lvl5pPr marL="2286000" marR="0" lvl="4" indent="-330200" algn="l" rtl="0">
              <a:spcBef>
                <a:spcPts val="600"/>
              </a:spcBef>
              <a:spcAft>
                <a:spcPts val="0"/>
              </a:spcAft>
              <a:buClr>
                <a:schemeClr val="accent1"/>
              </a:buClr>
              <a:buSzPts val="1600"/>
              <a:buFont typeface="Arial"/>
              <a:buChar char="•"/>
              <a:defRPr sz="1600" b="0" i="0" u="none" strike="noStrike" cap="none">
                <a:solidFill>
                  <a:schemeClr val="dk2"/>
                </a:solidFill>
                <a:latin typeface="Candara"/>
                <a:ea typeface="Candara"/>
                <a:cs typeface="Candara"/>
                <a:sym typeface="Candara"/>
              </a:defRPr>
            </a:lvl5pPr>
            <a:lvl6pPr marL="2743200" marR="0" lvl="5" indent="-317500" algn="l" rtl="0">
              <a:spcBef>
                <a:spcPts val="280"/>
              </a:spcBef>
              <a:spcAft>
                <a:spcPts val="0"/>
              </a:spcAft>
              <a:buClr>
                <a:schemeClr val="accent1"/>
              </a:buClr>
              <a:buSzPts val="1400"/>
              <a:buFont typeface="Arial"/>
              <a:buChar char="•"/>
              <a:defRPr sz="1400" b="0" i="0" u="none" strike="noStrike" cap="none">
                <a:solidFill>
                  <a:schemeClr val="dk2"/>
                </a:solidFill>
                <a:latin typeface="Candara"/>
                <a:ea typeface="Candara"/>
                <a:cs typeface="Candara"/>
                <a:sym typeface="Candara"/>
              </a:defRPr>
            </a:lvl6pPr>
            <a:lvl7pPr marL="3200400" marR="0" lvl="6" indent="-317500" algn="l" rtl="0">
              <a:spcBef>
                <a:spcPts val="280"/>
              </a:spcBef>
              <a:spcAft>
                <a:spcPts val="0"/>
              </a:spcAft>
              <a:buClr>
                <a:schemeClr val="accent1"/>
              </a:buClr>
              <a:buSzPts val="1400"/>
              <a:buFont typeface="Arial"/>
              <a:buChar char="•"/>
              <a:defRPr sz="1400" b="0" i="0" u="none" strike="noStrike" cap="none">
                <a:solidFill>
                  <a:schemeClr val="dk2"/>
                </a:solidFill>
                <a:latin typeface="Candara"/>
                <a:ea typeface="Candara"/>
                <a:cs typeface="Candara"/>
                <a:sym typeface="Candara"/>
              </a:defRPr>
            </a:lvl7pPr>
            <a:lvl8pPr marL="3657600" marR="0" lvl="7" indent="-317500" algn="l" rtl="0">
              <a:spcBef>
                <a:spcPts val="280"/>
              </a:spcBef>
              <a:spcAft>
                <a:spcPts val="0"/>
              </a:spcAft>
              <a:buClr>
                <a:schemeClr val="accent1"/>
              </a:buClr>
              <a:buSzPts val="1400"/>
              <a:buFont typeface="Arial"/>
              <a:buChar char="•"/>
              <a:defRPr sz="1400" b="0" i="0" u="none" strike="noStrike" cap="none">
                <a:solidFill>
                  <a:schemeClr val="dk2"/>
                </a:solidFill>
                <a:latin typeface="Candara"/>
                <a:ea typeface="Candara"/>
                <a:cs typeface="Candara"/>
                <a:sym typeface="Candara"/>
              </a:defRPr>
            </a:lvl8pPr>
            <a:lvl9pPr marL="4114800" marR="0" lvl="8" indent="-317500" algn="l" rtl="0">
              <a:spcBef>
                <a:spcPts val="280"/>
              </a:spcBef>
              <a:spcAft>
                <a:spcPts val="0"/>
              </a:spcAft>
              <a:buClr>
                <a:schemeClr val="accent1"/>
              </a:buClr>
              <a:buSzPts val="1400"/>
              <a:buFont typeface="Arial"/>
              <a:buChar char="•"/>
              <a:defRPr sz="1400" b="0" i="0" u="none" strike="noStrike" cap="none">
                <a:solidFill>
                  <a:schemeClr val="dk2"/>
                </a:solidFill>
                <a:latin typeface="Candara"/>
                <a:ea typeface="Candara"/>
                <a:cs typeface="Candara"/>
                <a:sym typeface="Candara"/>
              </a:defRPr>
            </a:lvl9pPr>
          </a:lstStyle>
          <a:p>
            <a:endParaRPr/>
          </a:p>
        </p:txBody>
      </p:sp>
      <p:sp>
        <p:nvSpPr>
          <p:cNvPr id="8" name="Google Shape;8;p1"/>
          <p:cNvSpPr txBox="1">
            <a:spLocks noGrp="1"/>
          </p:cNvSpPr>
          <p:nvPr>
            <p:ph type="dt" idx="10"/>
          </p:nvPr>
        </p:nvSpPr>
        <p:spPr>
          <a:xfrm>
            <a:off x="276225" y="4822031"/>
            <a:ext cx="2133600" cy="21907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050" b="1" i="0" u="none" strike="noStrike" cap="none">
                <a:solidFill>
                  <a:schemeClr val="dk2"/>
                </a:solidFill>
                <a:latin typeface="Candara"/>
                <a:ea typeface="Candara"/>
                <a:cs typeface="Candara"/>
                <a:sym typeface="Candara"/>
              </a:defRPr>
            </a:lvl1pPr>
            <a:lvl2pPr marL="457200" marR="0" lvl="1"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2pPr>
            <a:lvl3pPr marL="914400" marR="0" lvl="2"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3pPr>
            <a:lvl4pPr marL="1371600" marR="0" lvl="3"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4pPr>
            <a:lvl5pPr marL="1828800" marR="0" lvl="4"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5pPr>
            <a:lvl6pPr marL="2286000" marR="0" lvl="5"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6pPr>
            <a:lvl7pPr marL="2743200" marR="0" lvl="6"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7pPr>
            <a:lvl8pPr marL="3200400" marR="0" lvl="7"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8pPr>
            <a:lvl9pPr marL="3657600" marR="0" lvl="8"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9pPr>
          </a:lstStyle>
          <a:p>
            <a:endParaRPr/>
          </a:p>
        </p:txBody>
      </p:sp>
      <p:sp>
        <p:nvSpPr>
          <p:cNvPr id="9" name="Google Shape;9;p1"/>
          <p:cNvSpPr txBox="1">
            <a:spLocks noGrp="1"/>
          </p:cNvSpPr>
          <p:nvPr>
            <p:ph type="ftr" idx="11"/>
          </p:nvPr>
        </p:nvSpPr>
        <p:spPr>
          <a:xfrm>
            <a:off x="3743325" y="4822031"/>
            <a:ext cx="4086225" cy="21907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050" b="1" i="0" u="none" strike="noStrike" cap="none">
                <a:solidFill>
                  <a:schemeClr val="dk2"/>
                </a:solidFill>
                <a:latin typeface="Candara"/>
                <a:ea typeface="Candara"/>
                <a:cs typeface="Candara"/>
                <a:sym typeface="Candara"/>
              </a:defRPr>
            </a:lvl1pPr>
            <a:lvl2pPr marL="457200" marR="0" lvl="1"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2pPr>
            <a:lvl3pPr marL="914400" marR="0" lvl="2"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3pPr>
            <a:lvl4pPr marL="1371600" marR="0" lvl="3"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4pPr>
            <a:lvl5pPr marL="1828800" marR="0" lvl="4"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5pPr>
            <a:lvl6pPr marL="2286000" marR="0" lvl="5"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6pPr>
            <a:lvl7pPr marL="2743200" marR="0" lvl="6"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7pPr>
            <a:lvl8pPr marL="3200400" marR="0" lvl="7"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8pPr>
            <a:lvl9pPr marL="3657600" marR="0" lvl="8" indent="0"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9pPr>
          </a:lstStyle>
          <a:p>
            <a:endParaRPr/>
          </a:p>
        </p:txBody>
      </p:sp>
      <p:sp>
        <p:nvSpPr>
          <p:cNvPr id="10" name="Google Shape;10;p1"/>
          <p:cNvSpPr txBox="1">
            <a:spLocks noGrp="1"/>
          </p:cNvSpPr>
          <p:nvPr>
            <p:ph type="sldNum" idx="12"/>
          </p:nvPr>
        </p:nvSpPr>
        <p:spPr>
          <a:xfrm>
            <a:off x="7991475" y="4822031"/>
            <a:ext cx="876300" cy="21907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i="0" u="none" strike="noStrike" cap="none">
                <a:solidFill>
                  <a:schemeClr val="dk2"/>
                </a:solidFill>
                <a:latin typeface="Candara"/>
                <a:ea typeface="Candara"/>
                <a:cs typeface="Candara"/>
                <a:sym typeface="Candara"/>
              </a:defRPr>
            </a:lvl1pPr>
            <a:lvl2pPr marL="0" marR="0" lvl="1" indent="0" algn="r" rtl="0">
              <a:spcBef>
                <a:spcPts val="0"/>
              </a:spcBef>
              <a:buNone/>
              <a:defRPr sz="1600" b="1" i="0" u="none" strike="noStrike" cap="none">
                <a:solidFill>
                  <a:schemeClr val="dk2"/>
                </a:solidFill>
                <a:latin typeface="Candara"/>
                <a:ea typeface="Candara"/>
                <a:cs typeface="Candara"/>
                <a:sym typeface="Candara"/>
              </a:defRPr>
            </a:lvl2pPr>
            <a:lvl3pPr marL="0" marR="0" lvl="2" indent="0" algn="r" rtl="0">
              <a:spcBef>
                <a:spcPts val="0"/>
              </a:spcBef>
              <a:buNone/>
              <a:defRPr sz="1600" b="1" i="0" u="none" strike="noStrike" cap="none">
                <a:solidFill>
                  <a:schemeClr val="dk2"/>
                </a:solidFill>
                <a:latin typeface="Candara"/>
                <a:ea typeface="Candara"/>
                <a:cs typeface="Candara"/>
                <a:sym typeface="Candara"/>
              </a:defRPr>
            </a:lvl3pPr>
            <a:lvl4pPr marL="0" marR="0" lvl="3" indent="0" algn="r" rtl="0">
              <a:spcBef>
                <a:spcPts val="0"/>
              </a:spcBef>
              <a:buNone/>
              <a:defRPr sz="1600" b="1" i="0" u="none" strike="noStrike" cap="none">
                <a:solidFill>
                  <a:schemeClr val="dk2"/>
                </a:solidFill>
                <a:latin typeface="Candara"/>
                <a:ea typeface="Candara"/>
                <a:cs typeface="Candara"/>
                <a:sym typeface="Candara"/>
              </a:defRPr>
            </a:lvl4pPr>
            <a:lvl5pPr marL="0" marR="0" lvl="4" indent="0" algn="r" rtl="0">
              <a:spcBef>
                <a:spcPts val="0"/>
              </a:spcBef>
              <a:buNone/>
              <a:defRPr sz="1600" b="1" i="0" u="none" strike="noStrike" cap="none">
                <a:solidFill>
                  <a:schemeClr val="dk2"/>
                </a:solidFill>
                <a:latin typeface="Candara"/>
                <a:ea typeface="Candara"/>
                <a:cs typeface="Candara"/>
                <a:sym typeface="Candara"/>
              </a:defRPr>
            </a:lvl5pPr>
            <a:lvl6pPr marL="0" marR="0" lvl="5" indent="0" algn="r" rtl="0">
              <a:spcBef>
                <a:spcPts val="0"/>
              </a:spcBef>
              <a:buNone/>
              <a:defRPr sz="1600" b="1" i="0" u="none" strike="noStrike" cap="none">
                <a:solidFill>
                  <a:schemeClr val="dk2"/>
                </a:solidFill>
                <a:latin typeface="Candara"/>
                <a:ea typeface="Candara"/>
                <a:cs typeface="Candara"/>
                <a:sym typeface="Candara"/>
              </a:defRPr>
            </a:lvl6pPr>
            <a:lvl7pPr marL="0" marR="0" lvl="6" indent="0" algn="r" rtl="0">
              <a:spcBef>
                <a:spcPts val="0"/>
              </a:spcBef>
              <a:buNone/>
              <a:defRPr sz="1600" b="1" i="0" u="none" strike="noStrike" cap="none">
                <a:solidFill>
                  <a:schemeClr val="dk2"/>
                </a:solidFill>
                <a:latin typeface="Candara"/>
                <a:ea typeface="Candara"/>
                <a:cs typeface="Candara"/>
                <a:sym typeface="Candara"/>
              </a:defRPr>
            </a:lvl7pPr>
            <a:lvl8pPr marL="0" marR="0" lvl="7" indent="0" algn="r" rtl="0">
              <a:spcBef>
                <a:spcPts val="0"/>
              </a:spcBef>
              <a:buNone/>
              <a:defRPr sz="1600" b="1" i="0" u="none" strike="noStrike" cap="none">
                <a:solidFill>
                  <a:schemeClr val="dk2"/>
                </a:solidFill>
                <a:latin typeface="Candara"/>
                <a:ea typeface="Candara"/>
                <a:cs typeface="Candara"/>
                <a:sym typeface="Candara"/>
              </a:defRPr>
            </a:lvl8pPr>
            <a:lvl9pPr marL="0" marR="0" lvl="8" indent="0" algn="r" rtl="0">
              <a:spcBef>
                <a:spcPts val="0"/>
              </a:spcBef>
              <a:buNone/>
              <a:defRPr sz="1600" b="1" i="0" u="none" strike="noStrike" cap="none">
                <a:solidFill>
                  <a:schemeClr val="dk2"/>
                </a:solidFill>
                <a:latin typeface="Candara"/>
                <a:ea typeface="Candara"/>
                <a:cs typeface="Candara"/>
                <a:sym typeface="Candar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57.xml"/><Relationship Id="rId3" Type="http://schemas.openxmlformats.org/officeDocument/2006/relationships/slide" Target="slide2.xml"/><Relationship Id="rId7" Type="http://schemas.openxmlformats.org/officeDocument/2006/relationships/slide" Target="slide53.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slide" Target="slide49.xml"/><Relationship Id="rId5" Type="http://schemas.openxmlformats.org/officeDocument/2006/relationships/slide" Target="slide40.xml"/><Relationship Id="rId4" Type="http://schemas.openxmlformats.org/officeDocument/2006/relationships/slide" Target="slide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mastersinhistory.net/natural-history-museums.html"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evogeneao.com/learn/tree-of-life"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5.gif"/></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6.jp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5.gif"/><Relationship Id="rId5" Type="http://schemas.openxmlformats.org/officeDocument/2006/relationships/image" Target="../media/image34.png"/><Relationship Id="rId4" Type="http://schemas.openxmlformats.org/officeDocument/2006/relationships/image" Target="../media/image33.jpg"/></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8.jpg"/><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38.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31.png"/><Relationship Id="rId7" Type="http://schemas.openxmlformats.org/officeDocument/2006/relationships/image" Target="../media/image45.jp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4.jpg"/><Relationship Id="rId5" Type="http://schemas.openxmlformats.org/officeDocument/2006/relationships/image" Target="../media/image43.png"/><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mr.powner.org/hps/lessons/tree_of_knowledge/"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hyperlink" Target="http://ppt/slides/slide44.xml" TargetMode="External"/><Relationship Id="rId7" Type="http://schemas.openxmlformats.org/officeDocument/2006/relationships/hyperlink" Target="http://ppt/slides/slide46.xml" TargetMode="External"/><Relationship Id="rId12" Type="http://schemas.openxmlformats.org/officeDocument/2006/relationships/image" Target="../media/image25.gif"/><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9.jpg"/><Relationship Id="rId11" Type="http://schemas.openxmlformats.org/officeDocument/2006/relationships/hyperlink" Target="http://ppt/slides/slide48.xml" TargetMode="External"/><Relationship Id="rId5" Type="http://schemas.openxmlformats.org/officeDocument/2006/relationships/hyperlink" Target="http://ppt/slides/slide45.xml" TargetMode="External"/><Relationship Id="rId10" Type="http://schemas.openxmlformats.org/officeDocument/2006/relationships/image" Target="../media/image51.jpg"/><Relationship Id="rId4" Type="http://schemas.openxmlformats.org/officeDocument/2006/relationships/image" Target="../media/image48.jpg"/><Relationship Id="rId9" Type="http://schemas.openxmlformats.org/officeDocument/2006/relationships/hyperlink" Target="http://ppt/slides/slide47.xml"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mr.powner.org/es/videos/geologic_history/Earth%20-%20Making%20of%20a%20Planet.mp4"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mr.powner.org/b/videos/Fish%20out%20of%20water.mp4" TargetMode="External"/><Relationship Id="rId7" Type="http://schemas.openxmlformats.org/officeDocument/2006/relationships/image" Target="../media/image61.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hyperlink" Target="https://www.daf.qld.gov.au/fish-identification-information/fish-species-guide/fish-species-id-info/profile?fish-id=lungfish" TargetMode="External"/><Relationship Id="rId5" Type="http://schemas.openxmlformats.org/officeDocument/2006/relationships/image" Target="../media/image60.png"/><Relationship Id="rId4" Type="http://schemas.openxmlformats.org/officeDocument/2006/relationships/hyperlink" Target="https://en.wikipedia.org/wiki/Tiktaalik"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humanorigins.si.edu/evidence/human-family-tree"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hyperlink" Target="http://mr.powner.org/es/videos/geologic_history/Continental%20Drift%20Animation.mp4"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5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65.jp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hyperlink" Target="http://humanorigins.si.edu/evidence/human-family-tree"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hyperlink" Target="http://humanorigins.si.edu/evidence/genetics" TargetMode="External"/><Relationship Id="rId5" Type="http://schemas.openxmlformats.org/officeDocument/2006/relationships/hyperlink" Target="http://humanorigins.si.edu/evidence/human-fossils/species" TargetMode="External"/><Relationship Id="rId4" Type="http://schemas.openxmlformats.org/officeDocument/2006/relationships/hyperlink" Target="http://humanorigins.si.edu/evidence/human-evolution-timeline-interactive" TargetMode="Externa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hyperlink" Target="https://en.wikipedia.org/wiki/Geological_history_of_Earth" TargetMode="External"/><Relationship Id="rId3" Type="http://schemas.openxmlformats.org/officeDocument/2006/relationships/hyperlink" Target="https://www.pewforum.org/2009/11/05/an-overview-of-religion-and-science-in-the-united-states/" TargetMode="External"/><Relationship Id="rId7" Type="http://schemas.openxmlformats.org/officeDocument/2006/relationships/hyperlink" Target="https://en.wikipedia.org/wiki/Evolutionary_history_of_life" TargetMode="External"/><Relationship Id="rId2" Type="http://schemas.openxmlformats.org/officeDocument/2006/relationships/hyperlink" Target="https://www.nextgenscience.org/sites/default/files/resource/files/Appendix%20H%20-%20The%20Nature%20of%20Science%20in%20the%20Next%20Generation%20Science%20Standards%204.15.13.pdf" TargetMode="External"/><Relationship Id="rId1" Type="http://schemas.openxmlformats.org/officeDocument/2006/relationships/slideLayout" Target="../slideLayouts/slideLayout2.xml"/><Relationship Id="rId6" Type="http://schemas.openxmlformats.org/officeDocument/2006/relationships/hyperlink" Target="https://en.wikipedia.org/wiki/History_of_Earth" TargetMode="External"/><Relationship Id="rId5" Type="http://schemas.openxmlformats.org/officeDocument/2006/relationships/hyperlink" Target="https://en.wikipedia.org/wiki/Chronology_of_the_universe" TargetMode="External"/><Relationship Id="rId4" Type="http://schemas.openxmlformats.org/officeDocument/2006/relationships/hyperlink" Target="http://humanorigins.si.edu/" TargetMode="External"/><Relationship Id="rId9" Type="http://schemas.openxmlformats.org/officeDocument/2006/relationships/hyperlink" Target="https://en.wikipedia.org/wiki/Future_of_Earth"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3"/>
          <p:cNvSpPr txBox="1">
            <a:spLocks noGrp="1"/>
          </p:cNvSpPr>
          <p:nvPr>
            <p:ph type="subTitle" idx="1"/>
          </p:nvPr>
        </p:nvSpPr>
        <p:spPr>
          <a:xfrm>
            <a:off x="3794760" y="2791105"/>
            <a:ext cx="5120700" cy="1185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accent1"/>
              </a:buClr>
              <a:buFont typeface="Arial"/>
              <a:buNone/>
            </a:pPr>
            <a:r>
              <a:rPr lang="en-US" sz="2400" b="0" i="0" u="none" strike="noStrike" cap="none" dirty="0" smtClean="0">
                <a:solidFill>
                  <a:schemeClr val="accent3"/>
                </a:solidFill>
                <a:latin typeface="Candara"/>
                <a:ea typeface="Candara"/>
                <a:cs typeface="Candara"/>
                <a:sym typeface="Candara"/>
              </a:rPr>
              <a:t>History of Biological Diversity</a:t>
            </a:r>
            <a:endParaRPr sz="2400" b="0" i="0" u="none" strike="noStrike" cap="none" dirty="0">
              <a:solidFill>
                <a:schemeClr val="accent3"/>
              </a:solidFill>
              <a:latin typeface="Candara"/>
              <a:ea typeface="Candara"/>
              <a:cs typeface="Candara"/>
              <a:sym typeface="Candara"/>
            </a:endParaRPr>
          </a:p>
        </p:txBody>
      </p:sp>
      <p:sp>
        <p:nvSpPr>
          <p:cNvPr id="94" name="Google Shape;94;p13"/>
          <p:cNvSpPr txBox="1">
            <a:spLocks noGrp="1"/>
          </p:cNvSpPr>
          <p:nvPr>
            <p:ph type="title"/>
          </p:nvPr>
        </p:nvSpPr>
        <p:spPr>
          <a:xfrm>
            <a:off x="3739895" y="1062990"/>
            <a:ext cx="5351095" cy="17283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2"/>
              </a:buClr>
              <a:buFont typeface="Candara"/>
              <a:buNone/>
            </a:pPr>
            <a:r>
              <a:rPr lang="en-US" b="0" i="0" u="none" strike="noStrike" cap="none" dirty="0" smtClean="0">
                <a:solidFill>
                  <a:schemeClr val="dk2"/>
                </a:solidFill>
                <a:latin typeface="Candara"/>
                <a:ea typeface="Candara"/>
                <a:cs typeface="Candara"/>
                <a:sym typeface="Candara"/>
              </a:rPr>
              <a:t>The Story of Everything</a:t>
            </a:r>
            <a:endParaRPr b="0" i="0" u="none" strike="noStrike" cap="none" dirty="0">
              <a:solidFill>
                <a:schemeClr val="dk2"/>
              </a:solidFill>
              <a:latin typeface="Candara"/>
              <a:ea typeface="Candara"/>
              <a:cs typeface="Candara"/>
              <a:sym typeface="Candara"/>
            </a:endParaRPr>
          </a:p>
        </p:txBody>
      </p:sp>
      <p:sp>
        <p:nvSpPr>
          <p:cNvPr id="95" name="Google Shape;95;p13"/>
          <p:cNvSpPr txBox="1"/>
          <p:nvPr/>
        </p:nvSpPr>
        <p:spPr>
          <a:xfrm>
            <a:off x="3788450" y="3238500"/>
            <a:ext cx="880500" cy="1728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accent3"/>
                </a:solidFill>
                <a:latin typeface="Candara"/>
                <a:ea typeface="Candara"/>
                <a:cs typeface="Candara"/>
                <a:sym typeface="Candara"/>
              </a:rPr>
              <a:t>Part 1</a:t>
            </a:r>
            <a:endParaRPr sz="1800">
              <a:solidFill>
                <a:schemeClr val="dk1"/>
              </a:solidFill>
              <a:latin typeface="Candara"/>
              <a:ea typeface="Candara"/>
              <a:cs typeface="Candara"/>
              <a:sym typeface="Candara"/>
            </a:endParaRPr>
          </a:p>
          <a:p>
            <a:pPr marL="0" lvl="0" indent="0" algn="l" rtl="0">
              <a:spcBef>
                <a:spcPts val="0"/>
              </a:spcBef>
              <a:spcAft>
                <a:spcPts val="0"/>
              </a:spcAft>
              <a:buNone/>
            </a:pPr>
            <a:r>
              <a:rPr lang="en-US" sz="1800">
                <a:solidFill>
                  <a:schemeClr val="accent3"/>
                </a:solidFill>
                <a:latin typeface="Candara"/>
                <a:ea typeface="Candara"/>
                <a:cs typeface="Candara"/>
                <a:sym typeface="Candara"/>
              </a:rPr>
              <a:t>Part 2</a:t>
            </a:r>
            <a:endParaRPr sz="1800">
              <a:solidFill>
                <a:schemeClr val="dk1"/>
              </a:solidFill>
              <a:latin typeface="Candara"/>
              <a:ea typeface="Candara"/>
              <a:cs typeface="Candara"/>
              <a:sym typeface="Candara"/>
            </a:endParaRPr>
          </a:p>
          <a:p>
            <a:pPr marL="0" lvl="0" indent="0" algn="l" rtl="0">
              <a:spcBef>
                <a:spcPts val="0"/>
              </a:spcBef>
              <a:spcAft>
                <a:spcPts val="0"/>
              </a:spcAft>
              <a:buNone/>
            </a:pPr>
            <a:r>
              <a:rPr lang="en-US" sz="1800">
                <a:solidFill>
                  <a:schemeClr val="accent3"/>
                </a:solidFill>
                <a:latin typeface="Candara"/>
                <a:ea typeface="Candara"/>
                <a:cs typeface="Candara"/>
                <a:sym typeface="Candara"/>
              </a:rPr>
              <a:t>Part 3</a:t>
            </a:r>
            <a:endParaRPr sz="1800">
              <a:solidFill>
                <a:schemeClr val="accent3"/>
              </a:solidFill>
              <a:latin typeface="Candara"/>
              <a:ea typeface="Candara"/>
              <a:cs typeface="Candara"/>
              <a:sym typeface="Candara"/>
            </a:endParaRPr>
          </a:p>
          <a:p>
            <a:pPr marL="0" lvl="0" indent="0" algn="l" rtl="0">
              <a:spcBef>
                <a:spcPts val="0"/>
              </a:spcBef>
              <a:spcAft>
                <a:spcPts val="0"/>
              </a:spcAft>
              <a:buNone/>
            </a:pPr>
            <a:r>
              <a:rPr lang="en-US" sz="1800">
                <a:solidFill>
                  <a:schemeClr val="accent3"/>
                </a:solidFill>
                <a:latin typeface="Candara"/>
                <a:ea typeface="Candara"/>
                <a:cs typeface="Candara"/>
                <a:sym typeface="Candara"/>
              </a:rPr>
              <a:t>Part 4</a:t>
            </a:r>
            <a:endParaRPr sz="1800">
              <a:solidFill>
                <a:schemeClr val="accent3"/>
              </a:solidFill>
              <a:latin typeface="Candara"/>
              <a:ea typeface="Candara"/>
              <a:cs typeface="Candara"/>
              <a:sym typeface="Candara"/>
            </a:endParaRPr>
          </a:p>
          <a:p>
            <a:pPr marL="0" lvl="0" indent="0" algn="l" rtl="0">
              <a:spcBef>
                <a:spcPts val="0"/>
              </a:spcBef>
              <a:spcAft>
                <a:spcPts val="0"/>
              </a:spcAft>
              <a:buNone/>
            </a:pPr>
            <a:r>
              <a:rPr lang="en-US" sz="1800">
                <a:solidFill>
                  <a:schemeClr val="accent3"/>
                </a:solidFill>
                <a:latin typeface="Candara"/>
                <a:ea typeface="Candara"/>
                <a:cs typeface="Candara"/>
                <a:sym typeface="Candara"/>
              </a:rPr>
              <a:t>Part 5</a:t>
            </a:r>
            <a:endParaRPr sz="1800">
              <a:solidFill>
                <a:schemeClr val="accent3"/>
              </a:solidFill>
              <a:latin typeface="Candara"/>
              <a:ea typeface="Candara"/>
              <a:cs typeface="Candara"/>
              <a:sym typeface="Candara"/>
            </a:endParaRPr>
          </a:p>
          <a:p>
            <a:pPr marL="0" lvl="0" indent="0" algn="l" rtl="0">
              <a:spcBef>
                <a:spcPts val="0"/>
              </a:spcBef>
              <a:spcAft>
                <a:spcPts val="0"/>
              </a:spcAft>
              <a:buNone/>
            </a:pPr>
            <a:r>
              <a:rPr lang="en-US" sz="1800">
                <a:solidFill>
                  <a:schemeClr val="accent3"/>
                </a:solidFill>
                <a:latin typeface="Candara"/>
                <a:ea typeface="Candara"/>
                <a:cs typeface="Candara"/>
                <a:sym typeface="Candara"/>
              </a:rPr>
              <a:t>Part 6</a:t>
            </a:r>
            <a:endParaRPr sz="1800">
              <a:solidFill>
                <a:schemeClr val="accent3"/>
              </a:solidFill>
              <a:latin typeface="Candara"/>
              <a:ea typeface="Candara"/>
              <a:cs typeface="Candara"/>
              <a:sym typeface="Candara"/>
            </a:endParaRPr>
          </a:p>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96" name="Google Shape;96;p13"/>
          <p:cNvSpPr txBox="1"/>
          <p:nvPr/>
        </p:nvSpPr>
        <p:spPr>
          <a:xfrm>
            <a:off x="4714575" y="3238500"/>
            <a:ext cx="3620700" cy="1728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u="sng" dirty="0">
                <a:solidFill>
                  <a:schemeClr val="hlink"/>
                </a:solidFill>
                <a:latin typeface="Candara"/>
                <a:ea typeface="Candara"/>
                <a:cs typeface="Candara"/>
                <a:sym typeface="Candara"/>
                <a:hlinkClick r:id="rId3" action="ppaction://hlinksldjump"/>
              </a:rPr>
              <a:t>Common Traditions</a:t>
            </a:r>
            <a:endParaRPr sz="1800" dirty="0">
              <a:solidFill>
                <a:schemeClr val="accent3"/>
              </a:solidFill>
              <a:latin typeface="Candara"/>
              <a:ea typeface="Candara"/>
              <a:cs typeface="Candara"/>
              <a:sym typeface="Candara"/>
            </a:endParaRPr>
          </a:p>
          <a:p>
            <a:pPr marL="0" marR="0" lvl="0" indent="0" algn="l" rtl="0">
              <a:spcBef>
                <a:spcPts val="0"/>
              </a:spcBef>
              <a:spcAft>
                <a:spcPts val="0"/>
              </a:spcAft>
              <a:buNone/>
            </a:pPr>
            <a:r>
              <a:rPr lang="en-US" sz="1800" u="sng" dirty="0">
                <a:solidFill>
                  <a:schemeClr val="hlink"/>
                </a:solidFill>
                <a:latin typeface="Candara"/>
                <a:ea typeface="Candara"/>
                <a:cs typeface="Candara"/>
                <a:sym typeface="Candara"/>
                <a:hlinkClick r:id="rId4" action="ppaction://hlinksldjump"/>
              </a:rPr>
              <a:t>Scientific Theories</a:t>
            </a:r>
            <a:endParaRPr sz="1800" dirty="0">
              <a:solidFill>
                <a:schemeClr val="accent3"/>
              </a:solidFill>
              <a:latin typeface="Candara"/>
              <a:ea typeface="Candara"/>
              <a:cs typeface="Candara"/>
              <a:sym typeface="Candara"/>
            </a:endParaRPr>
          </a:p>
          <a:p>
            <a:pPr marL="0" marR="0" lvl="0" indent="0" algn="l" rtl="0">
              <a:spcBef>
                <a:spcPts val="0"/>
              </a:spcBef>
              <a:spcAft>
                <a:spcPts val="0"/>
              </a:spcAft>
              <a:buNone/>
            </a:pPr>
            <a:r>
              <a:rPr lang="en-US" sz="1800" u="sng" dirty="0">
                <a:solidFill>
                  <a:schemeClr val="hlink"/>
                </a:solidFill>
                <a:latin typeface="Candara"/>
                <a:ea typeface="Candara"/>
                <a:cs typeface="Candara"/>
                <a:sym typeface="Candara"/>
                <a:hlinkClick r:id="rId5" action="ppaction://hlinksldjump"/>
              </a:rPr>
              <a:t>Timeline of the Story</a:t>
            </a:r>
            <a:endParaRPr sz="1800" dirty="0">
              <a:solidFill>
                <a:schemeClr val="accent3"/>
              </a:solidFill>
              <a:latin typeface="Candara"/>
              <a:ea typeface="Candara"/>
              <a:cs typeface="Candara"/>
              <a:sym typeface="Candara"/>
            </a:endParaRPr>
          </a:p>
          <a:p>
            <a:pPr marL="0" marR="0" lvl="0" indent="0" algn="l" rtl="0">
              <a:spcBef>
                <a:spcPts val="0"/>
              </a:spcBef>
              <a:spcAft>
                <a:spcPts val="0"/>
              </a:spcAft>
              <a:buNone/>
            </a:pPr>
            <a:r>
              <a:rPr lang="en-US" sz="1800" u="sng" dirty="0">
                <a:solidFill>
                  <a:schemeClr val="hlink"/>
                </a:solidFill>
                <a:latin typeface="Candara"/>
                <a:ea typeface="Candara"/>
                <a:cs typeface="Candara"/>
                <a:sym typeface="Candara"/>
                <a:hlinkClick r:id="rId6" action="ppaction://hlinksldjump"/>
              </a:rPr>
              <a:t>The Phanerozoic Eon</a:t>
            </a:r>
            <a:endParaRPr sz="1800" dirty="0">
              <a:solidFill>
                <a:schemeClr val="accent3"/>
              </a:solidFill>
              <a:latin typeface="Candara"/>
              <a:ea typeface="Candara"/>
              <a:cs typeface="Candara"/>
              <a:sym typeface="Candara"/>
            </a:endParaRPr>
          </a:p>
          <a:p>
            <a:pPr marL="0" marR="0" lvl="0" indent="0" algn="l" rtl="0">
              <a:spcBef>
                <a:spcPts val="0"/>
              </a:spcBef>
              <a:spcAft>
                <a:spcPts val="0"/>
              </a:spcAft>
              <a:buNone/>
            </a:pPr>
            <a:r>
              <a:rPr lang="en-US" sz="1800" u="sng" dirty="0">
                <a:solidFill>
                  <a:schemeClr val="hlink"/>
                </a:solidFill>
                <a:latin typeface="Candara"/>
                <a:ea typeface="Candara"/>
                <a:cs typeface="Candara"/>
                <a:sym typeface="Candara"/>
                <a:hlinkClick r:id="rId7" action="ppaction://hlinksldjump"/>
              </a:rPr>
              <a:t>Patterns of Evolution</a:t>
            </a:r>
            <a:endParaRPr sz="1800" dirty="0">
              <a:solidFill>
                <a:schemeClr val="accent3"/>
              </a:solidFill>
              <a:latin typeface="Candara"/>
              <a:ea typeface="Candara"/>
              <a:cs typeface="Candara"/>
              <a:sym typeface="Candara"/>
            </a:endParaRPr>
          </a:p>
          <a:p>
            <a:pPr marL="0" lvl="0" indent="0" algn="l" rtl="0">
              <a:spcBef>
                <a:spcPts val="0"/>
              </a:spcBef>
              <a:spcAft>
                <a:spcPts val="0"/>
              </a:spcAft>
              <a:buNone/>
            </a:pPr>
            <a:r>
              <a:rPr lang="en-US" sz="1800" u="sng" dirty="0">
                <a:solidFill>
                  <a:schemeClr val="hlink"/>
                </a:solidFill>
                <a:latin typeface="Candara"/>
                <a:ea typeface="Candara"/>
                <a:cs typeface="Candara"/>
                <a:sym typeface="Candara"/>
                <a:hlinkClick r:id="rId8" action="ppaction://hlinksldjump"/>
              </a:rPr>
              <a:t>Human Evolution</a:t>
            </a:r>
            <a:endParaRPr sz="1800" dirty="0">
              <a:solidFill>
                <a:schemeClr val="accent3"/>
              </a:solidFill>
              <a:latin typeface="Candara"/>
              <a:ea typeface="Candara"/>
              <a:cs typeface="Candara"/>
              <a:sym typeface="Candar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a:spLocks noGrp="1"/>
          </p:cNvSpPr>
          <p:nvPr>
            <p:ph type="title"/>
          </p:nvPr>
        </p:nvSpPr>
        <p:spPr>
          <a:xfrm>
            <a:off x="276225" y="171450"/>
            <a:ext cx="8591550" cy="800101"/>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2"/>
              </a:buClr>
              <a:buFont typeface="Candara"/>
              <a:buNone/>
            </a:pPr>
            <a:r>
              <a:rPr lang="en-US" sz="3240" b="0" i="0" u="none" strike="noStrike" cap="none" dirty="0" smtClean="0">
                <a:solidFill>
                  <a:schemeClr val="dk2"/>
                </a:solidFill>
                <a:latin typeface="Candara"/>
                <a:ea typeface="Candara"/>
                <a:cs typeface="Candara"/>
                <a:sym typeface="Candara"/>
              </a:rPr>
              <a:t>Scien</a:t>
            </a:r>
            <a:r>
              <a:rPr lang="en-US" sz="3240" dirty="0" smtClean="0"/>
              <a:t>tific Theories</a:t>
            </a:r>
            <a:br>
              <a:rPr lang="en-US" sz="3240" dirty="0" smtClean="0"/>
            </a:br>
            <a:r>
              <a:rPr lang="en-US" sz="2160" b="0" i="0" u="none" strike="noStrike" cap="none" dirty="0" smtClean="0">
                <a:solidFill>
                  <a:schemeClr val="accent3"/>
                </a:solidFill>
                <a:latin typeface="Candara"/>
                <a:ea typeface="Candara"/>
                <a:cs typeface="Candara"/>
                <a:sym typeface="Candara"/>
              </a:rPr>
              <a:t>Cosmology and Planetary Science</a:t>
            </a:r>
            <a:endParaRPr sz="3240" b="0" i="0" u="none" strike="noStrike" cap="none" dirty="0">
              <a:solidFill>
                <a:schemeClr val="accent3"/>
              </a:solidFill>
              <a:latin typeface="Candara"/>
              <a:ea typeface="Candara"/>
              <a:cs typeface="Candara"/>
              <a:sym typeface="Candara"/>
            </a:endParaRPr>
          </a:p>
        </p:txBody>
      </p:sp>
      <p:cxnSp>
        <p:nvCxnSpPr>
          <p:cNvPr id="117" name="Google Shape;117;p16"/>
          <p:cNvCxnSpPr/>
          <p:nvPr/>
        </p:nvCxnSpPr>
        <p:spPr>
          <a:xfrm>
            <a:off x="228600" y="971550"/>
            <a:ext cx="8610600" cy="0"/>
          </a:xfrm>
          <a:prstGeom prst="straightConnector1">
            <a:avLst/>
          </a:prstGeom>
          <a:noFill/>
          <a:ln w="9525" cap="flat" cmpd="sng">
            <a:solidFill>
              <a:schemeClr val="accent1"/>
            </a:solidFill>
            <a:prstDash val="solid"/>
            <a:round/>
            <a:headEnd type="none" w="sm" len="sm"/>
            <a:tailEnd type="none" w="sm" len="sm"/>
          </a:ln>
        </p:spPr>
      </p:cxnSp>
      <p:sp>
        <p:nvSpPr>
          <p:cNvPr id="9" name="Google Shape;116;p16"/>
          <p:cNvSpPr txBox="1">
            <a:spLocks/>
          </p:cNvSpPr>
          <p:nvPr/>
        </p:nvSpPr>
        <p:spPr>
          <a:xfrm>
            <a:off x="228600" y="2340397"/>
            <a:ext cx="8797500" cy="87511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68300" algn="l" rtl="0">
              <a:lnSpc>
                <a:spcPct val="100000"/>
              </a:lnSpc>
              <a:spcBef>
                <a:spcPts val="600"/>
              </a:spcBef>
              <a:spcAft>
                <a:spcPts val="0"/>
              </a:spcAft>
              <a:buClr>
                <a:schemeClr val="accent1"/>
              </a:buClr>
              <a:buSzPts val="2200"/>
              <a:buFont typeface="Arial"/>
              <a:buChar char="•"/>
              <a:defRPr sz="2200" b="0" i="0" u="none" strike="noStrike" cap="none">
                <a:solidFill>
                  <a:schemeClr val="dk2"/>
                </a:solidFill>
                <a:latin typeface="Candara"/>
                <a:ea typeface="Candara"/>
                <a:cs typeface="Candara"/>
                <a:sym typeface="Candara"/>
              </a:defRPr>
            </a:lvl1pPr>
            <a:lvl2pPr marL="914400" marR="0" lvl="1" indent="-355600" algn="l" rtl="0">
              <a:lnSpc>
                <a:spcPct val="100000"/>
              </a:lnSpc>
              <a:spcBef>
                <a:spcPts val="600"/>
              </a:spcBef>
              <a:spcAft>
                <a:spcPts val="0"/>
              </a:spcAft>
              <a:buClr>
                <a:schemeClr val="accent1"/>
              </a:buClr>
              <a:buSzPts val="2000"/>
              <a:buFont typeface="Arial"/>
              <a:buChar char="•"/>
              <a:defRPr sz="2000" b="0" i="0" u="none" strike="noStrike" cap="none">
                <a:solidFill>
                  <a:schemeClr val="dk2"/>
                </a:solidFill>
                <a:latin typeface="Candara"/>
                <a:ea typeface="Candara"/>
                <a:cs typeface="Candara"/>
                <a:sym typeface="Candara"/>
              </a:defRPr>
            </a:lvl2pPr>
            <a:lvl3pPr marL="1371600" marR="0" lvl="2" indent="-342900" algn="l" rtl="0">
              <a:lnSpc>
                <a:spcPct val="100000"/>
              </a:lnSpc>
              <a:spcBef>
                <a:spcPts val="600"/>
              </a:spcBef>
              <a:spcAft>
                <a:spcPts val="0"/>
              </a:spcAft>
              <a:buClr>
                <a:schemeClr val="accent1"/>
              </a:buClr>
              <a:buSzPts val="1800"/>
              <a:buFont typeface="Arial"/>
              <a:buChar char="•"/>
              <a:defRPr sz="1800" b="0" i="0" u="none" strike="noStrike" cap="none">
                <a:solidFill>
                  <a:schemeClr val="dk2"/>
                </a:solidFill>
                <a:latin typeface="Candara"/>
                <a:ea typeface="Candara"/>
                <a:cs typeface="Candara"/>
                <a:sym typeface="Candara"/>
              </a:defRPr>
            </a:lvl3pPr>
            <a:lvl4pPr marL="1828800" marR="0" lvl="3" indent="-330200" algn="l" rtl="0">
              <a:lnSpc>
                <a:spcPct val="100000"/>
              </a:lnSpc>
              <a:spcBef>
                <a:spcPts val="600"/>
              </a:spcBef>
              <a:spcAft>
                <a:spcPts val="0"/>
              </a:spcAft>
              <a:buClr>
                <a:schemeClr val="accent1"/>
              </a:buClr>
              <a:buSzPts val="1600"/>
              <a:buFont typeface="Arial"/>
              <a:buChar char="•"/>
              <a:defRPr sz="1600" b="0" i="0" u="none" strike="noStrike" cap="none">
                <a:solidFill>
                  <a:schemeClr val="dk2"/>
                </a:solidFill>
                <a:latin typeface="Candara"/>
                <a:ea typeface="Candara"/>
                <a:cs typeface="Candara"/>
                <a:sym typeface="Candara"/>
              </a:defRPr>
            </a:lvl4pPr>
            <a:lvl5pPr marL="2286000" marR="0" lvl="4" indent="-330200" algn="l" rtl="0">
              <a:lnSpc>
                <a:spcPct val="100000"/>
              </a:lnSpc>
              <a:spcBef>
                <a:spcPts val="600"/>
              </a:spcBef>
              <a:spcAft>
                <a:spcPts val="0"/>
              </a:spcAft>
              <a:buClr>
                <a:schemeClr val="accent1"/>
              </a:buClr>
              <a:buSzPts val="1600"/>
              <a:buFont typeface="Arial"/>
              <a:buChar char="•"/>
              <a:defRPr sz="1600" b="0" i="0" u="none" strike="noStrike" cap="none">
                <a:solidFill>
                  <a:schemeClr val="dk2"/>
                </a:solidFill>
                <a:latin typeface="Candara"/>
                <a:ea typeface="Candara"/>
                <a:cs typeface="Candara"/>
                <a:sym typeface="Candara"/>
              </a:defRPr>
            </a:lvl5pPr>
            <a:lvl6pPr marL="2743200" marR="0" lvl="5" indent="-317500" algn="l" rtl="0">
              <a:lnSpc>
                <a:spcPct val="100000"/>
              </a:lnSpc>
              <a:spcBef>
                <a:spcPts val="280"/>
              </a:spcBef>
              <a:spcAft>
                <a:spcPts val="0"/>
              </a:spcAft>
              <a:buClr>
                <a:schemeClr val="accent1"/>
              </a:buClr>
              <a:buSzPts val="1400"/>
              <a:buFont typeface="Arial"/>
              <a:buChar char="•"/>
              <a:defRPr sz="1400" b="0" i="0" u="none" strike="noStrike" cap="none">
                <a:solidFill>
                  <a:schemeClr val="dk2"/>
                </a:solidFill>
                <a:latin typeface="Candara"/>
                <a:ea typeface="Candara"/>
                <a:cs typeface="Candara"/>
                <a:sym typeface="Candara"/>
              </a:defRPr>
            </a:lvl6pPr>
            <a:lvl7pPr marL="3200400" marR="0" lvl="6" indent="-317500" algn="l" rtl="0">
              <a:lnSpc>
                <a:spcPct val="100000"/>
              </a:lnSpc>
              <a:spcBef>
                <a:spcPts val="280"/>
              </a:spcBef>
              <a:spcAft>
                <a:spcPts val="0"/>
              </a:spcAft>
              <a:buClr>
                <a:schemeClr val="accent1"/>
              </a:buClr>
              <a:buSzPts val="1400"/>
              <a:buFont typeface="Arial"/>
              <a:buChar char="•"/>
              <a:defRPr sz="1400" b="0" i="0" u="none" strike="noStrike" cap="none">
                <a:solidFill>
                  <a:schemeClr val="dk2"/>
                </a:solidFill>
                <a:latin typeface="Candara"/>
                <a:ea typeface="Candara"/>
                <a:cs typeface="Candara"/>
                <a:sym typeface="Candara"/>
              </a:defRPr>
            </a:lvl7pPr>
            <a:lvl8pPr marL="3657600" marR="0" lvl="7" indent="-317500" algn="l" rtl="0">
              <a:lnSpc>
                <a:spcPct val="100000"/>
              </a:lnSpc>
              <a:spcBef>
                <a:spcPts val="280"/>
              </a:spcBef>
              <a:spcAft>
                <a:spcPts val="0"/>
              </a:spcAft>
              <a:buClr>
                <a:schemeClr val="accent1"/>
              </a:buClr>
              <a:buSzPts val="1400"/>
              <a:buFont typeface="Arial"/>
              <a:buChar char="•"/>
              <a:defRPr sz="1400" b="0" i="0" u="none" strike="noStrike" cap="none">
                <a:solidFill>
                  <a:schemeClr val="dk2"/>
                </a:solidFill>
                <a:latin typeface="Candara"/>
                <a:ea typeface="Candara"/>
                <a:cs typeface="Candara"/>
                <a:sym typeface="Candara"/>
              </a:defRPr>
            </a:lvl8pPr>
            <a:lvl9pPr marL="4114800" marR="0" lvl="8" indent="-317500" algn="l" rtl="0">
              <a:lnSpc>
                <a:spcPct val="100000"/>
              </a:lnSpc>
              <a:spcBef>
                <a:spcPts val="280"/>
              </a:spcBef>
              <a:spcAft>
                <a:spcPts val="0"/>
              </a:spcAft>
              <a:buClr>
                <a:schemeClr val="accent1"/>
              </a:buClr>
              <a:buSzPts val="1400"/>
              <a:buFont typeface="Arial"/>
              <a:buChar char="•"/>
              <a:defRPr sz="1400" b="0" i="0" u="none" strike="noStrike" cap="none">
                <a:solidFill>
                  <a:schemeClr val="dk2"/>
                </a:solidFill>
                <a:latin typeface="Candara"/>
                <a:ea typeface="Candara"/>
                <a:cs typeface="Candara"/>
                <a:sym typeface="Candara"/>
              </a:defRPr>
            </a:lvl9pPr>
          </a:lstStyle>
          <a:p>
            <a:pPr indent="-391160">
              <a:lnSpc>
                <a:spcPct val="90000"/>
              </a:lnSpc>
              <a:spcBef>
                <a:spcPts val="0"/>
              </a:spcBef>
              <a:buSzPts val="2560"/>
              <a:buFont typeface="Arial"/>
              <a:buChar char="❖"/>
            </a:pPr>
            <a:r>
              <a:rPr lang="en-US" sz="2560" dirty="0" smtClean="0"/>
              <a:t>Let’s now study the scientific evidence and theories about the development of the Universe, Earth, and life.</a:t>
            </a:r>
            <a:endParaRPr lang="en-US" sz="1100" dirty="0"/>
          </a:p>
        </p:txBody>
      </p:sp>
    </p:spTree>
    <p:extLst>
      <p:ext uri="{BB962C8B-B14F-4D97-AF65-F5344CB8AC3E}">
        <p14:creationId xmlns:p14="http://schemas.microsoft.com/office/powerpoint/2010/main" val="18731743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19"/>
          <p:cNvSpPr txBox="1">
            <a:spLocks noGrp="1"/>
          </p:cNvSpPr>
          <p:nvPr>
            <p:ph type="title"/>
          </p:nvPr>
        </p:nvSpPr>
        <p:spPr>
          <a:xfrm>
            <a:off x="276225" y="171450"/>
            <a:ext cx="8591550" cy="800101"/>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2"/>
              </a:buClr>
              <a:buFont typeface="Candara"/>
              <a:buNone/>
            </a:pPr>
            <a:r>
              <a:rPr lang="en-US" sz="3240" b="0" i="0" u="none" strike="noStrike" cap="none">
                <a:solidFill>
                  <a:schemeClr val="dk2"/>
                </a:solidFill>
                <a:latin typeface="Candara"/>
                <a:ea typeface="Candara"/>
                <a:cs typeface="Candara"/>
                <a:sym typeface="Candara"/>
              </a:rPr>
              <a:t>Scientific Theories</a:t>
            </a:r>
            <a:br>
              <a:rPr lang="en-US" sz="3240" b="0" i="0" u="none" strike="noStrike" cap="none">
                <a:solidFill>
                  <a:schemeClr val="dk2"/>
                </a:solidFill>
                <a:latin typeface="Candara"/>
                <a:ea typeface="Candara"/>
                <a:cs typeface="Candara"/>
                <a:sym typeface="Candara"/>
              </a:rPr>
            </a:br>
            <a:r>
              <a:rPr lang="en-US" sz="2160">
                <a:solidFill>
                  <a:schemeClr val="accent3"/>
                </a:solidFill>
              </a:rPr>
              <a:t>Essential Vocabulary</a:t>
            </a:r>
            <a:endParaRPr sz="3240" b="0" i="0" u="none" strike="noStrike" cap="none">
              <a:solidFill>
                <a:schemeClr val="accent3"/>
              </a:solidFill>
              <a:latin typeface="Candara"/>
              <a:ea typeface="Candara"/>
              <a:cs typeface="Candara"/>
              <a:sym typeface="Candara"/>
            </a:endParaRPr>
          </a:p>
        </p:txBody>
      </p:sp>
      <p:sp>
        <p:nvSpPr>
          <p:cNvPr id="152" name="Google Shape;152;p19"/>
          <p:cNvSpPr txBox="1">
            <a:spLocks noGrp="1"/>
          </p:cNvSpPr>
          <p:nvPr>
            <p:ph type="body" idx="1"/>
          </p:nvPr>
        </p:nvSpPr>
        <p:spPr>
          <a:xfrm>
            <a:off x="274325" y="971550"/>
            <a:ext cx="8525100" cy="4126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b="1"/>
              <a:t>Important Latin &amp; Greek Words: </a:t>
            </a:r>
            <a:endParaRPr sz="1400" b="1"/>
          </a:p>
          <a:p>
            <a:pPr marL="457200" marR="0" lvl="0" indent="0" algn="l" rtl="0">
              <a:spcBef>
                <a:spcPts val="0"/>
              </a:spcBef>
              <a:spcAft>
                <a:spcPts val="0"/>
              </a:spcAft>
              <a:buNone/>
            </a:pPr>
            <a:r>
              <a:rPr lang="en-US" sz="1400"/>
              <a:t>Sol = Sun  |  Terra = Earth  |  Luna = Moon  |  Astron = Star  |  Celeste/Heaven = Sky</a:t>
            </a:r>
            <a:endParaRPr sz="1400"/>
          </a:p>
          <a:p>
            <a:pPr marL="0" marR="0" lvl="0" indent="0" algn="l" rtl="0">
              <a:spcBef>
                <a:spcPts val="0"/>
              </a:spcBef>
              <a:spcAft>
                <a:spcPts val="0"/>
              </a:spcAft>
              <a:buNone/>
            </a:pPr>
            <a:endParaRPr sz="1400" b="1"/>
          </a:p>
          <a:p>
            <a:pPr marL="0" marR="0" lvl="0" indent="0" algn="l" rtl="0">
              <a:spcBef>
                <a:spcPts val="0"/>
              </a:spcBef>
              <a:spcAft>
                <a:spcPts val="0"/>
              </a:spcAft>
              <a:buNone/>
            </a:pPr>
            <a:r>
              <a:rPr lang="en-US" sz="1400" b="1"/>
              <a:t>World </a:t>
            </a:r>
            <a:r>
              <a:rPr lang="en-US" sz="1400"/>
              <a:t>- from OE </a:t>
            </a:r>
            <a:r>
              <a:rPr lang="en-US" sz="1400" i="1"/>
              <a:t>woruld</a:t>
            </a:r>
            <a:r>
              <a:rPr lang="en-US" sz="1400"/>
              <a:t> or </a:t>
            </a:r>
            <a:r>
              <a:rPr lang="en-US" sz="1400" i="1"/>
              <a:t>worald</a:t>
            </a:r>
            <a:r>
              <a:rPr lang="en-US" sz="1400"/>
              <a:t> having three connotations: (1) "human existence, the affairs of life," (2) "a long period of time," and (3) the "human race, mankind, humanity." Descended from Norse and Germanic words </a:t>
            </a:r>
            <a:r>
              <a:rPr lang="en-US" sz="1400" i="1"/>
              <a:t>warld</a:t>
            </a:r>
            <a:r>
              <a:rPr lang="en-US" sz="1400"/>
              <a:t>, </a:t>
            </a:r>
            <a:r>
              <a:rPr lang="en-US" sz="1400" i="1"/>
              <a:t>verold</a:t>
            </a:r>
            <a:r>
              <a:rPr lang="en-US" sz="1400"/>
              <a:t>, </a:t>
            </a:r>
            <a:r>
              <a:rPr lang="en-US" sz="1400" i="1"/>
              <a:t>weralt</a:t>
            </a:r>
            <a:r>
              <a:rPr lang="en-US" sz="1400"/>
              <a:t>, </a:t>
            </a:r>
            <a:r>
              <a:rPr lang="en-US" sz="1400" i="1"/>
              <a:t>welt </a:t>
            </a:r>
            <a:r>
              <a:rPr lang="en-US" sz="1400"/>
              <a:t>which mean "age of man"</a:t>
            </a:r>
            <a:endParaRPr sz="1400"/>
          </a:p>
          <a:p>
            <a:pPr marL="0" marR="0" lvl="0" indent="0" algn="l" rtl="0">
              <a:spcBef>
                <a:spcPts val="0"/>
              </a:spcBef>
              <a:spcAft>
                <a:spcPts val="0"/>
              </a:spcAft>
              <a:buNone/>
            </a:pPr>
            <a:endParaRPr sz="1400" b="1"/>
          </a:p>
          <a:p>
            <a:pPr marL="0" marR="0" lvl="0" indent="0" algn="l" rtl="0">
              <a:spcBef>
                <a:spcPts val="0"/>
              </a:spcBef>
              <a:spcAft>
                <a:spcPts val="0"/>
              </a:spcAft>
              <a:buNone/>
            </a:pPr>
            <a:r>
              <a:rPr lang="en-US" sz="1400" b="1"/>
              <a:t>Cosmos </a:t>
            </a:r>
            <a:r>
              <a:rPr lang="en-US" sz="1400"/>
              <a:t>- from Greek </a:t>
            </a:r>
            <a:r>
              <a:rPr lang="en-US" sz="1400" i="1"/>
              <a:t>kosmos</a:t>
            </a:r>
            <a:r>
              <a:rPr lang="en-US" sz="1400"/>
              <a:t> which means "orderly arrangement" but evolved to mean "the world of mankind" and then to mean "the universe"</a:t>
            </a:r>
            <a:endParaRPr sz="1400"/>
          </a:p>
          <a:p>
            <a:pPr marL="0" marR="0" lvl="0" indent="0" algn="l" rtl="0">
              <a:spcBef>
                <a:spcPts val="0"/>
              </a:spcBef>
              <a:spcAft>
                <a:spcPts val="0"/>
              </a:spcAft>
              <a:buNone/>
            </a:pPr>
            <a:endParaRPr sz="1400" b="1"/>
          </a:p>
          <a:p>
            <a:pPr marL="0" marR="0" lvl="0" indent="0" algn="l" rtl="0">
              <a:spcBef>
                <a:spcPts val="0"/>
              </a:spcBef>
              <a:spcAft>
                <a:spcPts val="0"/>
              </a:spcAft>
              <a:buNone/>
            </a:pPr>
            <a:r>
              <a:rPr lang="en-US" sz="1400" b="1"/>
              <a:t>Planet </a:t>
            </a:r>
            <a:r>
              <a:rPr lang="en-US" sz="1400"/>
              <a:t>- from Greek </a:t>
            </a:r>
            <a:r>
              <a:rPr lang="en-US" sz="1400" i="1"/>
              <a:t>planitas</a:t>
            </a:r>
            <a:r>
              <a:rPr lang="en-US" sz="1400"/>
              <a:t> (these are often called "spheres")</a:t>
            </a:r>
            <a:endParaRPr sz="1400"/>
          </a:p>
          <a:p>
            <a:pPr marL="0" marR="0" lvl="0" indent="0" algn="l" rtl="0">
              <a:spcBef>
                <a:spcPts val="0"/>
              </a:spcBef>
              <a:spcAft>
                <a:spcPts val="0"/>
              </a:spcAft>
              <a:buNone/>
            </a:pPr>
            <a:endParaRPr sz="1400" b="1"/>
          </a:p>
          <a:p>
            <a:pPr marL="0" marR="0" lvl="0" indent="0" algn="l" rtl="0">
              <a:spcBef>
                <a:spcPts val="0"/>
              </a:spcBef>
              <a:spcAft>
                <a:spcPts val="0"/>
              </a:spcAft>
              <a:buNone/>
            </a:pPr>
            <a:r>
              <a:rPr lang="en-US" sz="1400" b="1"/>
              <a:t>Universe </a:t>
            </a:r>
            <a:r>
              <a:rPr lang="en-US" sz="1400"/>
              <a:t>- from Latin universum which means "all things, everybody, the whole world"</a:t>
            </a:r>
            <a:endParaRPr sz="1400"/>
          </a:p>
          <a:p>
            <a:pPr marL="0" marR="0" lvl="0" indent="0" algn="l" rtl="0">
              <a:spcBef>
                <a:spcPts val="0"/>
              </a:spcBef>
              <a:spcAft>
                <a:spcPts val="0"/>
              </a:spcAft>
              <a:buNone/>
            </a:pPr>
            <a:endParaRPr sz="1400"/>
          </a:p>
          <a:p>
            <a:pPr marL="0" marR="0" lvl="0" indent="0" algn="l" rtl="0">
              <a:spcBef>
                <a:spcPts val="0"/>
              </a:spcBef>
              <a:spcAft>
                <a:spcPts val="0"/>
              </a:spcAft>
              <a:buNone/>
            </a:pPr>
            <a:r>
              <a:rPr lang="en-US" sz="1400" b="1"/>
              <a:t>Theory</a:t>
            </a:r>
            <a:r>
              <a:rPr lang="en-US" sz="1400"/>
              <a:t> - an explanation of natural object and phenomena based on strong evidence that has been reviewed and confirmed by many scientific peers</a:t>
            </a:r>
            <a:endParaRPr sz="1400"/>
          </a:p>
          <a:p>
            <a:pPr marL="0" marR="0" lvl="0" indent="0" algn="l" rtl="0">
              <a:spcBef>
                <a:spcPts val="0"/>
              </a:spcBef>
              <a:spcAft>
                <a:spcPts val="0"/>
              </a:spcAft>
              <a:buNone/>
            </a:pPr>
            <a:endParaRPr sz="1400"/>
          </a:p>
          <a:p>
            <a:pPr marL="0" marR="0" lvl="0" indent="0" algn="l" rtl="0">
              <a:spcBef>
                <a:spcPts val="0"/>
              </a:spcBef>
              <a:spcAft>
                <a:spcPts val="0"/>
              </a:spcAft>
              <a:buNone/>
            </a:pPr>
            <a:r>
              <a:rPr lang="en-US" sz="1400" b="1"/>
              <a:t>Evolution</a:t>
            </a:r>
            <a:r>
              <a:rPr lang="en-US" sz="1400"/>
              <a:t> - from Latin evolvere "to unroll, roll out, roll forth, unfold" which has evolved to mean "change, growth"</a:t>
            </a:r>
            <a:endParaRPr sz="1400"/>
          </a:p>
          <a:p>
            <a:pPr marL="0" marR="0" lvl="0" indent="0" algn="l" rtl="0">
              <a:spcBef>
                <a:spcPts val="0"/>
              </a:spcBef>
              <a:spcAft>
                <a:spcPts val="0"/>
              </a:spcAft>
              <a:buNone/>
            </a:pPr>
            <a:endParaRPr sz="1400" b="1"/>
          </a:p>
        </p:txBody>
      </p:sp>
      <p:cxnSp>
        <p:nvCxnSpPr>
          <p:cNvPr id="153" name="Google Shape;153;p19"/>
          <p:cNvCxnSpPr/>
          <p:nvPr/>
        </p:nvCxnSpPr>
        <p:spPr>
          <a:xfrm>
            <a:off x="228600" y="971550"/>
            <a:ext cx="8610600" cy="0"/>
          </a:xfrm>
          <a:prstGeom prst="straightConnector1">
            <a:avLst/>
          </a:prstGeom>
          <a:noFill/>
          <a:ln w="9525" cap="flat" cmpd="sng">
            <a:solidFill>
              <a:schemeClr val="accent1"/>
            </a:solidFill>
            <a:prstDash val="solid"/>
            <a:round/>
            <a:headEnd type="none" w="sm" len="sm"/>
            <a:tailEnd type="none" w="sm" len="sm"/>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0"/>
          <p:cNvSpPr txBox="1">
            <a:spLocks noGrp="1"/>
          </p:cNvSpPr>
          <p:nvPr>
            <p:ph type="title"/>
          </p:nvPr>
        </p:nvSpPr>
        <p:spPr>
          <a:xfrm>
            <a:off x="276225" y="171450"/>
            <a:ext cx="8591700" cy="8001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2"/>
              </a:buClr>
              <a:buFont typeface="Candara"/>
              <a:buNone/>
            </a:pPr>
            <a:r>
              <a:rPr lang="en-US" sz="3240" b="0" i="0" u="none" strike="noStrike" cap="none">
                <a:solidFill>
                  <a:schemeClr val="dk2"/>
                </a:solidFill>
                <a:latin typeface="Candara"/>
                <a:ea typeface="Candara"/>
                <a:cs typeface="Candara"/>
                <a:sym typeface="Candara"/>
              </a:rPr>
              <a:t>Scientific Theories</a:t>
            </a:r>
            <a:br>
              <a:rPr lang="en-US" sz="3240" b="0" i="0" u="none" strike="noStrike" cap="none">
                <a:solidFill>
                  <a:schemeClr val="dk2"/>
                </a:solidFill>
                <a:latin typeface="Candara"/>
                <a:ea typeface="Candara"/>
                <a:cs typeface="Candara"/>
                <a:sym typeface="Candara"/>
              </a:rPr>
            </a:br>
            <a:r>
              <a:rPr lang="en-US" sz="2160" b="0" i="0" u="none" strike="noStrike" cap="none">
                <a:solidFill>
                  <a:schemeClr val="accent3"/>
                </a:solidFill>
                <a:latin typeface="Candara"/>
                <a:ea typeface="Candara"/>
                <a:cs typeface="Candara"/>
                <a:sym typeface="Candara"/>
              </a:rPr>
              <a:t>Empirical Evidence</a:t>
            </a:r>
            <a:endParaRPr sz="3240" b="0" i="0" u="none" strike="noStrike" cap="none">
              <a:solidFill>
                <a:schemeClr val="accent3"/>
              </a:solidFill>
              <a:latin typeface="Candara"/>
              <a:ea typeface="Candara"/>
              <a:cs typeface="Candara"/>
              <a:sym typeface="Candara"/>
            </a:endParaRPr>
          </a:p>
        </p:txBody>
      </p:sp>
      <p:sp>
        <p:nvSpPr>
          <p:cNvPr id="159" name="Google Shape;159;p20"/>
          <p:cNvSpPr txBox="1">
            <a:spLocks noGrp="1"/>
          </p:cNvSpPr>
          <p:nvPr>
            <p:ph type="body" idx="1"/>
          </p:nvPr>
        </p:nvSpPr>
        <p:spPr>
          <a:xfrm>
            <a:off x="274320" y="1097280"/>
            <a:ext cx="8595300" cy="3836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4800" b="1"/>
              <a:t>LAYERS OF EVOLUTION</a:t>
            </a:r>
            <a:endParaRPr sz="4800" b="1"/>
          </a:p>
          <a:p>
            <a:pPr marL="628650" lvl="0" indent="-196850" algn="l" rtl="0">
              <a:spcBef>
                <a:spcPts val="0"/>
              </a:spcBef>
              <a:spcAft>
                <a:spcPts val="0"/>
              </a:spcAft>
              <a:buClr>
                <a:schemeClr val="accent1"/>
              </a:buClr>
              <a:buSzPts val="3600"/>
              <a:buFont typeface="Noto Sans Symbols"/>
              <a:buChar char="❖"/>
            </a:pPr>
            <a:r>
              <a:rPr lang="en-US" sz="3600"/>
              <a:t>Cosmic Evolution  (universe)</a:t>
            </a:r>
            <a:endParaRPr sz="3600"/>
          </a:p>
          <a:p>
            <a:pPr marL="628650" lvl="0" indent="-196850" algn="l" rtl="0">
              <a:spcBef>
                <a:spcPts val="0"/>
              </a:spcBef>
              <a:spcAft>
                <a:spcPts val="0"/>
              </a:spcAft>
              <a:buClr>
                <a:schemeClr val="accent1"/>
              </a:buClr>
              <a:buSzPts val="3600"/>
              <a:buFont typeface="Noto Sans Symbols"/>
              <a:buChar char="❖"/>
            </a:pPr>
            <a:r>
              <a:rPr lang="en-US" sz="3600"/>
              <a:t>Galactic Evolution</a:t>
            </a:r>
            <a:endParaRPr sz="3600"/>
          </a:p>
          <a:p>
            <a:pPr marL="628650" lvl="0" indent="-196850" algn="l" rtl="0">
              <a:spcBef>
                <a:spcPts val="0"/>
              </a:spcBef>
              <a:spcAft>
                <a:spcPts val="0"/>
              </a:spcAft>
              <a:buClr>
                <a:schemeClr val="accent1"/>
              </a:buClr>
              <a:buSzPts val="3600"/>
              <a:buFont typeface="Noto Sans Symbols"/>
              <a:buChar char="❖"/>
            </a:pPr>
            <a:r>
              <a:rPr lang="en-US" sz="3600"/>
              <a:t>Stellar Evolution</a:t>
            </a:r>
            <a:endParaRPr sz="3600"/>
          </a:p>
          <a:p>
            <a:pPr marL="628650" lvl="0" indent="-196850" algn="l" rtl="0">
              <a:spcBef>
                <a:spcPts val="0"/>
              </a:spcBef>
              <a:spcAft>
                <a:spcPts val="0"/>
              </a:spcAft>
              <a:buClr>
                <a:schemeClr val="accent1"/>
              </a:buClr>
              <a:buSzPts val="3600"/>
              <a:buFont typeface="Noto Sans Symbols"/>
              <a:buChar char="❖"/>
            </a:pPr>
            <a:r>
              <a:rPr lang="en-US" sz="3600"/>
              <a:t>Planetary Evolution</a:t>
            </a:r>
            <a:endParaRPr sz="3600"/>
          </a:p>
          <a:p>
            <a:pPr marL="628650" lvl="0" indent="-196850" algn="l" rtl="0">
              <a:spcBef>
                <a:spcPts val="0"/>
              </a:spcBef>
              <a:spcAft>
                <a:spcPts val="0"/>
              </a:spcAft>
              <a:buClr>
                <a:schemeClr val="accent1"/>
              </a:buClr>
              <a:buSzPts val="3600"/>
              <a:buFont typeface="Noto Sans Symbols"/>
              <a:buChar char="❖"/>
            </a:pPr>
            <a:r>
              <a:rPr lang="en-US" sz="3600"/>
              <a:t>Biological Evolution</a:t>
            </a:r>
            <a:endParaRPr sz="3600"/>
          </a:p>
          <a:p>
            <a:pPr marL="344487" marR="0" lvl="1" indent="23812" algn="l" rtl="0">
              <a:spcBef>
                <a:spcPts val="600"/>
              </a:spcBef>
              <a:spcAft>
                <a:spcPts val="0"/>
              </a:spcAft>
              <a:buClr>
                <a:schemeClr val="accent1"/>
              </a:buClr>
              <a:buSzPts val="3200"/>
              <a:buFont typeface="Noto Sans Symbols"/>
              <a:buNone/>
            </a:pPr>
            <a:endParaRPr sz="3200" b="0" i="0" u="none" strike="noStrike" cap="none">
              <a:solidFill>
                <a:schemeClr val="dk2"/>
              </a:solidFill>
              <a:latin typeface="Candara"/>
              <a:ea typeface="Candara"/>
              <a:cs typeface="Candara"/>
              <a:sym typeface="Candara"/>
            </a:endParaRPr>
          </a:p>
        </p:txBody>
      </p:sp>
      <p:cxnSp>
        <p:nvCxnSpPr>
          <p:cNvPr id="160" name="Google Shape;160;p20"/>
          <p:cNvCxnSpPr/>
          <p:nvPr/>
        </p:nvCxnSpPr>
        <p:spPr>
          <a:xfrm>
            <a:off x="228600" y="971550"/>
            <a:ext cx="8610600" cy="0"/>
          </a:xfrm>
          <a:prstGeom prst="straightConnector1">
            <a:avLst/>
          </a:prstGeom>
          <a:noFill/>
          <a:ln w="9525" cap="flat" cmpd="sng">
            <a:solidFill>
              <a:schemeClr val="accent1"/>
            </a:solidFill>
            <a:prstDash val="solid"/>
            <a:round/>
            <a:headEnd type="none" w="sm" len="sm"/>
            <a:tailEnd type="none" w="sm" len="sm"/>
          </a:ln>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1"/>
          <p:cNvSpPr txBox="1">
            <a:spLocks noGrp="1"/>
          </p:cNvSpPr>
          <p:nvPr>
            <p:ph type="title"/>
          </p:nvPr>
        </p:nvSpPr>
        <p:spPr>
          <a:xfrm>
            <a:off x="276225" y="171450"/>
            <a:ext cx="8591700" cy="8001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2"/>
              </a:buClr>
              <a:buFont typeface="Candara"/>
              <a:buNone/>
            </a:pPr>
            <a:r>
              <a:rPr lang="en-US" sz="3240" b="0" i="0" u="none" strike="noStrike" cap="none">
                <a:solidFill>
                  <a:schemeClr val="dk2"/>
                </a:solidFill>
                <a:latin typeface="Candara"/>
                <a:ea typeface="Candara"/>
                <a:cs typeface="Candara"/>
                <a:sym typeface="Candara"/>
              </a:rPr>
              <a:t>Scientific Theories</a:t>
            </a:r>
            <a:br>
              <a:rPr lang="en-US" sz="3240" b="0" i="0" u="none" strike="noStrike" cap="none">
                <a:solidFill>
                  <a:schemeClr val="dk2"/>
                </a:solidFill>
                <a:latin typeface="Candara"/>
                <a:ea typeface="Candara"/>
                <a:cs typeface="Candara"/>
                <a:sym typeface="Candara"/>
              </a:rPr>
            </a:br>
            <a:r>
              <a:rPr lang="en-US" sz="2160" b="0" i="0" u="none" strike="noStrike" cap="none">
                <a:solidFill>
                  <a:schemeClr val="accent3"/>
                </a:solidFill>
                <a:latin typeface="Candara"/>
                <a:ea typeface="Candara"/>
                <a:cs typeface="Candara"/>
                <a:sym typeface="Candara"/>
              </a:rPr>
              <a:t>Empirical Evidence</a:t>
            </a:r>
            <a:endParaRPr sz="3240" b="0" i="0" u="none" strike="noStrike" cap="none">
              <a:solidFill>
                <a:schemeClr val="accent3"/>
              </a:solidFill>
              <a:latin typeface="Candara"/>
              <a:ea typeface="Candara"/>
              <a:cs typeface="Candara"/>
              <a:sym typeface="Candara"/>
            </a:endParaRPr>
          </a:p>
        </p:txBody>
      </p:sp>
      <p:sp>
        <p:nvSpPr>
          <p:cNvPr id="166" name="Google Shape;166;p21"/>
          <p:cNvSpPr txBox="1">
            <a:spLocks noGrp="1"/>
          </p:cNvSpPr>
          <p:nvPr>
            <p:ph type="body" idx="1"/>
          </p:nvPr>
        </p:nvSpPr>
        <p:spPr>
          <a:xfrm>
            <a:off x="274325" y="1097275"/>
            <a:ext cx="8610600" cy="3836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800" b="1"/>
              <a:t>EVOLUTION OF THE UNIVERSE</a:t>
            </a:r>
            <a:endParaRPr sz="4800" b="1"/>
          </a:p>
          <a:p>
            <a:pPr marL="344487" marR="0" lvl="1" indent="-179387" algn="l" rtl="0">
              <a:spcBef>
                <a:spcPts val="600"/>
              </a:spcBef>
              <a:spcAft>
                <a:spcPts val="0"/>
              </a:spcAft>
              <a:buClr>
                <a:schemeClr val="accent1"/>
              </a:buClr>
              <a:buSzPts val="3200"/>
              <a:buFont typeface="Noto Sans Symbols"/>
              <a:buChar char="✓"/>
            </a:pPr>
            <a:r>
              <a:rPr lang="en-US" sz="3200" b="0" i="0" u="none" strike="noStrike" cap="none">
                <a:solidFill>
                  <a:schemeClr val="dk2"/>
                </a:solidFill>
                <a:latin typeface="Candara"/>
                <a:ea typeface="Candara"/>
                <a:cs typeface="Candara"/>
                <a:sym typeface="Candara"/>
              </a:rPr>
              <a:t>Telescopic Astronomy &amp; Spectroscopy</a:t>
            </a:r>
            <a:endParaRPr sz="3200" b="0" i="0" u="none" strike="noStrike" cap="none">
              <a:solidFill>
                <a:schemeClr val="dk2"/>
              </a:solidFill>
              <a:latin typeface="Candara"/>
              <a:ea typeface="Candara"/>
              <a:cs typeface="Candara"/>
              <a:sym typeface="Candara"/>
            </a:endParaRPr>
          </a:p>
          <a:p>
            <a:pPr marL="344487" marR="0" lvl="1" indent="-179387" algn="l" rtl="0">
              <a:spcBef>
                <a:spcPts val="600"/>
              </a:spcBef>
              <a:spcAft>
                <a:spcPts val="0"/>
              </a:spcAft>
              <a:buClr>
                <a:schemeClr val="accent1"/>
              </a:buClr>
              <a:buSzPts val="3200"/>
              <a:buFont typeface="Noto Sans Symbols"/>
              <a:buChar char="✓"/>
            </a:pPr>
            <a:r>
              <a:rPr lang="en-US" sz="3200" b="0" i="0" u="none" strike="noStrike" cap="none">
                <a:solidFill>
                  <a:schemeClr val="dk2"/>
                </a:solidFill>
                <a:latin typeface="Candara"/>
                <a:ea typeface="Candara"/>
                <a:cs typeface="Candara"/>
                <a:sym typeface="Candara"/>
              </a:rPr>
              <a:t>Red/Blue Shift &amp; Universal Expansion</a:t>
            </a:r>
            <a:endParaRPr sz="3200" b="0" i="0" u="none" strike="noStrike" cap="none">
              <a:solidFill>
                <a:schemeClr val="dk2"/>
              </a:solidFill>
              <a:latin typeface="Candara"/>
              <a:ea typeface="Candara"/>
              <a:cs typeface="Candara"/>
              <a:sym typeface="Candara"/>
            </a:endParaRPr>
          </a:p>
          <a:p>
            <a:pPr marL="344487" marR="0" lvl="1" indent="-179387" algn="l" rtl="0">
              <a:spcBef>
                <a:spcPts val="600"/>
              </a:spcBef>
              <a:spcAft>
                <a:spcPts val="0"/>
              </a:spcAft>
              <a:buClr>
                <a:schemeClr val="accent1"/>
              </a:buClr>
              <a:buSzPts val="3200"/>
              <a:buFont typeface="Noto Sans Symbols"/>
              <a:buChar char="✓"/>
            </a:pPr>
            <a:r>
              <a:rPr lang="en-US" sz="3200" b="0" i="0" u="none" strike="noStrike" cap="none">
                <a:solidFill>
                  <a:schemeClr val="dk2"/>
                </a:solidFill>
                <a:latin typeface="Candara"/>
                <a:ea typeface="Candara"/>
                <a:cs typeface="Candara"/>
                <a:sym typeface="Candara"/>
              </a:rPr>
              <a:t>Big Bang Energy Dissipation &amp; CBMR</a:t>
            </a:r>
            <a:endParaRPr/>
          </a:p>
          <a:p>
            <a:pPr marL="344487" marR="0" lvl="1" indent="-179387" algn="l" rtl="0">
              <a:spcBef>
                <a:spcPts val="600"/>
              </a:spcBef>
              <a:spcAft>
                <a:spcPts val="0"/>
              </a:spcAft>
              <a:buClr>
                <a:schemeClr val="accent1"/>
              </a:buClr>
              <a:buSzPts val="3200"/>
              <a:buFont typeface="Noto Sans Symbols"/>
              <a:buChar char="✓"/>
            </a:pPr>
            <a:r>
              <a:rPr lang="en-US" sz="3200" b="0" i="0" u="none" strike="noStrike" cap="none">
                <a:solidFill>
                  <a:schemeClr val="dk2"/>
                </a:solidFill>
                <a:latin typeface="Candara"/>
                <a:ea typeface="Candara"/>
                <a:cs typeface="Candara"/>
                <a:sym typeface="Candara"/>
              </a:rPr>
              <a:t>Universal Abundance of Elements</a:t>
            </a:r>
            <a:endParaRPr sz="3200" b="0" i="0" u="none" strike="noStrike" cap="none">
              <a:solidFill>
                <a:schemeClr val="dk2"/>
              </a:solidFill>
              <a:latin typeface="Candara"/>
              <a:ea typeface="Candara"/>
              <a:cs typeface="Candara"/>
              <a:sym typeface="Candara"/>
            </a:endParaRPr>
          </a:p>
          <a:p>
            <a:pPr marL="344487" marR="0" lvl="1" indent="-179387" algn="l" rtl="0">
              <a:spcBef>
                <a:spcPts val="600"/>
              </a:spcBef>
              <a:spcAft>
                <a:spcPts val="0"/>
              </a:spcAft>
              <a:buClr>
                <a:schemeClr val="accent1"/>
              </a:buClr>
              <a:buSzPts val="3200"/>
              <a:buFont typeface="Noto Sans Symbols"/>
              <a:buChar char="✓"/>
            </a:pPr>
            <a:r>
              <a:rPr lang="en-US" sz="3200" b="0" i="0" u="none" strike="noStrike" cap="none">
                <a:solidFill>
                  <a:schemeClr val="dk2"/>
                </a:solidFill>
                <a:latin typeface="Candara"/>
                <a:ea typeface="Candara"/>
                <a:cs typeface="Candara"/>
                <a:sym typeface="Candara"/>
              </a:rPr>
              <a:t>Olber’s Paradox</a:t>
            </a:r>
            <a:endParaRPr/>
          </a:p>
          <a:p>
            <a:pPr marL="344487" marR="0" lvl="1" indent="23812" algn="l" rtl="0">
              <a:spcBef>
                <a:spcPts val="600"/>
              </a:spcBef>
              <a:spcAft>
                <a:spcPts val="0"/>
              </a:spcAft>
              <a:buClr>
                <a:schemeClr val="accent1"/>
              </a:buClr>
              <a:buSzPts val="3200"/>
              <a:buFont typeface="Noto Sans Symbols"/>
              <a:buNone/>
            </a:pPr>
            <a:endParaRPr sz="3200" b="0" i="0" u="none" strike="noStrike" cap="none">
              <a:solidFill>
                <a:schemeClr val="dk2"/>
              </a:solidFill>
              <a:latin typeface="Candara"/>
              <a:ea typeface="Candara"/>
              <a:cs typeface="Candara"/>
              <a:sym typeface="Candara"/>
            </a:endParaRPr>
          </a:p>
        </p:txBody>
      </p:sp>
      <p:cxnSp>
        <p:nvCxnSpPr>
          <p:cNvPr id="167" name="Google Shape;167;p21"/>
          <p:cNvCxnSpPr/>
          <p:nvPr/>
        </p:nvCxnSpPr>
        <p:spPr>
          <a:xfrm>
            <a:off x="228600" y="971550"/>
            <a:ext cx="8610600" cy="0"/>
          </a:xfrm>
          <a:prstGeom prst="straightConnector1">
            <a:avLst/>
          </a:prstGeom>
          <a:noFill/>
          <a:ln w="9525" cap="flat" cmpd="sng">
            <a:solidFill>
              <a:schemeClr val="accent1"/>
            </a:solidFill>
            <a:prstDash val="solid"/>
            <a:round/>
            <a:headEnd type="none" w="sm" len="sm"/>
            <a:tailEnd type="none" w="sm" len="sm"/>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71"/>
        <p:cNvGrpSpPr/>
        <p:nvPr/>
      </p:nvGrpSpPr>
      <p:grpSpPr>
        <a:xfrm>
          <a:off x="0" y="0"/>
          <a:ext cx="0" cy="0"/>
          <a:chOff x="0" y="0"/>
          <a:chExt cx="0" cy="0"/>
        </a:xfrm>
      </p:grpSpPr>
      <p:pic>
        <p:nvPicPr>
          <p:cNvPr id="172" name="Google Shape;172;p22"/>
          <p:cNvPicPr preferRelativeResize="0"/>
          <p:nvPr/>
        </p:nvPicPr>
        <p:blipFill rotWithShape="1">
          <a:blip r:embed="rId3">
            <a:alphaModFix/>
          </a:blip>
          <a:srcRect/>
          <a:stretch/>
        </p:blipFill>
        <p:spPr>
          <a:xfrm>
            <a:off x="1338992" y="0"/>
            <a:ext cx="7805008" cy="5143500"/>
          </a:xfrm>
          <a:prstGeom prst="rect">
            <a:avLst/>
          </a:prstGeom>
          <a:noFill/>
          <a:ln>
            <a:noFill/>
          </a:ln>
        </p:spPr>
      </p:pic>
      <p:sp>
        <p:nvSpPr>
          <p:cNvPr id="173" name="Google Shape;173;p22"/>
          <p:cNvSpPr txBox="1"/>
          <p:nvPr/>
        </p:nvSpPr>
        <p:spPr>
          <a:xfrm>
            <a:off x="381000" y="3638550"/>
            <a:ext cx="1524000"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rgbClr val="FDEF8B"/>
                </a:solidFill>
                <a:latin typeface="Candara"/>
                <a:ea typeface="Candara"/>
                <a:cs typeface="Candara"/>
                <a:sym typeface="Candara"/>
              </a:rPr>
              <a:t>What is the future of our Universe?</a:t>
            </a:r>
            <a:endParaRPr sz="1800">
              <a:solidFill>
                <a:srgbClr val="FDEF8B"/>
              </a:solidFill>
              <a:latin typeface="Candara"/>
              <a:ea typeface="Candara"/>
              <a:cs typeface="Candara"/>
              <a:sym typeface="Candar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3"/>
          <p:cNvSpPr txBox="1">
            <a:spLocks noGrp="1"/>
          </p:cNvSpPr>
          <p:nvPr>
            <p:ph type="title"/>
          </p:nvPr>
        </p:nvSpPr>
        <p:spPr>
          <a:xfrm>
            <a:off x="276225" y="171450"/>
            <a:ext cx="8591550" cy="800101"/>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2"/>
              </a:buClr>
              <a:buFont typeface="Candara"/>
              <a:buNone/>
            </a:pPr>
            <a:r>
              <a:rPr lang="en-US" sz="3240" b="0" i="0" u="none" strike="noStrike" cap="none">
                <a:solidFill>
                  <a:schemeClr val="dk2"/>
                </a:solidFill>
                <a:latin typeface="Candara"/>
                <a:ea typeface="Candara"/>
                <a:cs typeface="Candara"/>
                <a:sym typeface="Candara"/>
              </a:rPr>
              <a:t>Scientific Theories</a:t>
            </a:r>
            <a:br>
              <a:rPr lang="en-US" sz="3240" b="0" i="0" u="none" strike="noStrike" cap="none">
                <a:solidFill>
                  <a:schemeClr val="dk2"/>
                </a:solidFill>
                <a:latin typeface="Candara"/>
                <a:ea typeface="Candara"/>
                <a:cs typeface="Candara"/>
                <a:sym typeface="Candara"/>
              </a:rPr>
            </a:br>
            <a:r>
              <a:rPr lang="en-US" sz="2160" b="0" i="0" u="none" strike="noStrike" cap="none">
                <a:solidFill>
                  <a:schemeClr val="accent3"/>
                </a:solidFill>
                <a:latin typeface="Candara"/>
                <a:ea typeface="Candara"/>
                <a:cs typeface="Candara"/>
                <a:sym typeface="Candara"/>
              </a:rPr>
              <a:t>Empirical Evidence</a:t>
            </a:r>
            <a:endParaRPr sz="3240" b="0" i="0" u="none" strike="noStrike" cap="none">
              <a:solidFill>
                <a:schemeClr val="accent3"/>
              </a:solidFill>
              <a:latin typeface="Candara"/>
              <a:ea typeface="Candara"/>
              <a:cs typeface="Candara"/>
              <a:sym typeface="Candara"/>
            </a:endParaRPr>
          </a:p>
        </p:txBody>
      </p:sp>
      <p:sp>
        <p:nvSpPr>
          <p:cNvPr id="179" name="Google Shape;179;p23"/>
          <p:cNvSpPr txBox="1">
            <a:spLocks noGrp="1"/>
          </p:cNvSpPr>
          <p:nvPr>
            <p:ph type="body" idx="1"/>
          </p:nvPr>
        </p:nvSpPr>
        <p:spPr>
          <a:xfrm>
            <a:off x="168150" y="1097275"/>
            <a:ext cx="8934000" cy="3836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a:t>EVOLUTION OF GALAXIES &amp; STAR SYSTEMS</a:t>
            </a:r>
            <a:endParaRPr sz="3600" b="1"/>
          </a:p>
          <a:p>
            <a:pPr marL="344488" marR="0" lvl="1" indent="-179388" algn="l" rtl="0">
              <a:spcBef>
                <a:spcPts val="600"/>
              </a:spcBef>
              <a:spcAft>
                <a:spcPts val="0"/>
              </a:spcAft>
              <a:buClr>
                <a:schemeClr val="accent1"/>
              </a:buClr>
              <a:buSzPts val="3200"/>
              <a:buFont typeface="Noto Sans Symbols"/>
              <a:buChar char="✓"/>
            </a:pPr>
            <a:r>
              <a:rPr lang="en-US" sz="3200" b="0" i="0" u="none" strike="noStrike" cap="none">
                <a:solidFill>
                  <a:schemeClr val="dk2"/>
                </a:solidFill>
                <a:latin typeface="Candara"/>
                <a:ea typeface="Candara"/>
                <a:cs typeface="Candara"/>
                <a:sym typeface="Candara"/>
              </a:rPr>
              <a:t>Telescopic Astronomy &amp; Spectroscopy</a:t>
            </a:r>
            <a:endParaRPr sz="3200" b="0" i="0" u="none" strike="noStrike" cap="none">
              <a:solidFill>
                <a:schemeClr val="dk2"/>
              </a:solidFill>
              <a:latin typeface="Candara"/>
              <a:ea typeface="Candara"/>
              <a:cs typeface="Candara"/>
              <a:sym typeface="Candara"/>
            </a:endParaRPr>
          </a:p>
          <a:p>
            <a:pPr marL="344488" marR="0" lvl="1" indent="-179388" algn="l" rtl="0">
              <a:spcBef>
                <a:spcPts val="600"/>
              </a:spcBef>
              <a:spcAft>
                <a:spcPts val="0"/>
              </a:spcAft>
              <a:buClr>
                <a:schemeClr val="accent1"/>
              </a:buClr>
              <a:buSzPts val="3200"/>
              <a:buFont typeface="Noto Sans Symbols"/>
              <a:buChar char="✓"/>
            </a:pPr>
            <a:r>
              <a:rPr lang="en-US" sz="3200" b="0" i="0" u="none" strike="noStrike" cap="none">
                <a:solidFill>
                  <a:schemeClr val="dk2"/>
                </a:solidFill>
                <a:latin typeface="Candara"/>
                <a:ea typeface="Candara"/>
                <a:cs typeface="Candara"/>
                <a:sym typeface="Candara"/>
              </a:rPr>
              <a:t>Nebular Theory - Gravitational Condensation of</a:t>
            </a:r>
            <a:br>
              <a:rPr lang="en-US" sz="3200" b="0" i="0" u="none" strike="noStrike" cap="none">
                <a:solidFill>
                  <a:schemeClr val="dk2"/>
                </a:solidFill>
                <a:latin typeface="Candara"/>
                <a:ea typeface="Candara"/>
                <a:cs typeface="Candara"/>
                <a:sym typeface="Candara"/>
              </a:rPr>
            </a:br>
            <a:r>
              <a:rPr lang="en-US" sz="3200" b="0" i="0" u="none" strike="noStrike" cap="none">
                <a:solidFill>
                  <a:schemeClr val="dk2"/>
                </a:solidFill>
                <a:latin typeface="Candara"/>
                <a:ea typeface="Candara"/>
                <a:cs typeface="Candara"/>
                <a:sym typeface="Candara"/>
              </a:rPr>
              <a:t> H</a:t>
            </a:r>
            <a:r>
              <a:rPr lang="en-US" sz="3200" b="0" i="0" u="none" strike="noStrike" cap="none" baseline="-25000">
                <a:solidFill>
                  <a:schemeClr val="dk2"/>
                </a:solidFill>
                <a:latin typeface="Candara"/>
                <a:ea typeface="Candara"/>
                <a:cs typeface="Candara"/>
                <a:sym typeface="Candara"/>
              </a:rPr>
              <a:t>2</a:t>
            </a:r>
            <a:r>
              <a:rPr lang="en-US" sz="3200" b="0" i="0" u="none" strike="noStrike" cap="none">
                <a:solidFill>
                  <a:schemeClr val="dk2"/>
                </a:solidFill>
                <a:latin typeface="Candara"/>
                <a:ea typeface="Candara"/>
                <a:cs typeface="Candara"/>
                <a:sym typeface="Candara"/>
              </a:rPr>
              <a:t> and He</a:t>
            </a:r>
            <a:endParaRPr/>
          </a:p>
          <a:p>
            <a:pPr marL="344488" marR="0" lvl="1" indent="-179388" algn="l" rtl="0">
              <a:spcBef>
                <a:spcPts val="600"/>
              </a:spcBef>
              <a:spcAft>
                <a:spcPts val="0"/>
              </a:spcAft>
              <a:buClr>
                <a:schemeClr val="accent1"/>
              </a:buClr>
              <a:buSzPts val="3200"/>
              <a:buFont typeface="Noto Sans Symbols"/>
              <a:buChar char="✓"/>
            </a:pPr>
            <a:r>
              <a:rPr lang="en-US" sz="3200"/>
              <a:t>Stellar </a:t>
            </a:r>
            <a:r>
              <a:rPr lang="en-US" sz="3200" b="0" i="0" u="none" strike="noStrike" cap="none">
                <a:solidFill>
                  <a:schemeClr val="dk2"/>
                </a:solidFill>
                <a:latin typeface="Candara"/>
                <a:ea typeface="Candara"/>
                <a:cs typeface="Candara"/>
                <a:sym typeface="Candara"/>
              </a:rPr>
              <a:t>Fusion &amp; Generation of Heavier Elements</a:t>
            </a:r>
            <a:endParaRPr/>
          </a:p>
          <a:p>
            <a:pPr marL="344488" marR="0" lvl="1" indent="-179388" algn="l" rtl="0">
              <a:spcBef>
                <a:spcPts val="600"/>
              </a:spcBef>
              <a:spcAft>
                <a:spcPts val="0"/>
              </a:spcAft>
              <a:buClr>
                <a:schemeClr val="accent1"/>
              </a:buClr>
              <a:buSzPts val="3200"/>
              <a:buFont typeface="Noto Sans Symbols"/>
              <a:buChar char="✓"/>
            </a:pPr>
            <a:r>
              <a:rPr lang="en-US" sz="3200" b="0" i="0" u="none" strike="noStrike" cap="none">
                <a:solidFill>
                  <a:schemeClr val="dk2"/>
                </a:solidFill>
                <a:latin typeface="Candara"/>
                <a:ea typeface="Candara"/>
                <a:cs typeface="Candara"/>
                <a:sym typeface="Candara"/>
              </a:rPr>
              <a:t>Recycling of Matter and Energy</a:t>
            </a:r>
            <a:endParaRPr sz="3200" b="0" i="0" u="none" strike="noStrike" cap="none">
              <a:solidFill>
                <a:schemeClr val="dk2"/>
              </a:solidFill>
              <a:latin typeface="Candara"/>
              <a:ea typeface="Candara"/>
              <a:cs typeface="Candara"/>
              <a:sym typeface="Candara"/>
            </a:endParaRPr>
          </a:p>
          <a:p>
            <a:pPr marL="344488" marR="0" lvl="1" indent="23811" algn="l" rtl="0">
              <a:spcBef>
                <a:spcPts val="600"/>
              </a:spcBef>
              <a:spcAft>
                <a:spcPts val="0"/>
              </a:spcAft>
              <a:buClr>
                <a:schemeClr val="accent1"/>
              </a:buClr>
              <a:buSzPts val="3200"/>
              <a:buFont typeface="Noto Sans Symbols"/>
              <a:buNone/>
            </a:pPr>
            <a:endParaRPr sz="3200" b="0" i="0" u="none" strike="noStrike" cap="none">
              <a:solidFill>
                <a:schemeClr val="dk2"/>
              </a:solidFill>
              <a:latin typeface="Candara"/>
              <a:ea typeface="Candara"/>
              <a:cs typeface="Candara"/>
              <a:sym typeface="Candara"/>
            </a:endParaRPr>
          </a:p>
        </p:txBody>
      </p:sp>
      <p:cxnSp>
        <p:nvCxnSpPr>
          <p:cNvPr id="180" name="Google Shape;180;p23"/>
          <p:cNvCxnSpPr/>
          <p:nvPr/>
        </p:nvCxnSpPr>
        <p:spPr>
          <a:xfrm>
            <a:off x="228600" y="971550"/>
            <a:ext cx="8610600" cy="0"/>
          </a:xfrm>
          <a:prstGeom prst="straightConnector1">
            <a:avLst/>
          </a:prstGeom>
          <a:noFill/>
          <a:ln w="9525" cap="flat" cmpd="sng">
            <a:solidFill>
              <a:schemeClr val="accent1"/>
            </a:solidFill>
            <a:prstDash val="solid"/>
            <a:round/>
            <a:headEnd type="none" w="sm" len="sm"/>
            <a:tailEnd type="none" w="sm" len="sm"/>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84"/>
        <p:cNvGrpSpPr/>
        <p:nvPr/>
      </p:nvGrpSpPr>
      <p:grpSpPr>
        <a:xfrm>
          <a:off x="0" y="0"/>
          <a:ext cx="0" cy="0"/>
          <a:chOff x="0" y="0"/>
          <a:chExt cx="0" cy="0"/>
        </a:xfrm>
      </p:grpSpPr>
      <p:pic>
        <p:nvPicPr>
          <p:cNvPr id="185" name="Google Shape;185;p24"/>
          <p:cNvPicPr preferRelativeResize="0"/>
          <p:nvPr/>
        </p:nvPicPr>
        <p:blipFill rotWithShape="1">
          <a:blip r:embed="rId3">
            <a:alphaModFix/>
          </a:blip>
          <a:srcRect/>
          <a:stretch/>
        </p:blipFill>
        <p:spPr>
          <a:xfrm>
            <a:off x="2209800" y="0"/>
            <a:ext cx="4424516" cy="5143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89"/>
        <p:cNvGrpSpPr/>
        <p:nvPr/>
      </p:nvGrpSpPr>
      <p:grpSpPr>
        <a:xfrm>
          <a:off x="0" y="0"/>
          <a:ext cx="0" cy="0"/>
          <a:chOff x="0" y="0"/>
          <a:chExt cx="0" cy="0"/>
        </a:xfrm>
      </p:grpSpPr>
      <p:pic>
        <p:nvPicPr>
          <p:cNvPr id="190" name="Google Shape;190;p25"/>
          <p:cNvPicPr preferRelativeResize="0"/>
          <p:nvPr/>
        </p:nvPicPr>
        <p:blipFill rotWithShape="1">
          <a:blip r:embed="rId3">
            <a:alphaModFix/>
          </a:blip>
          <a:srcRect/>
          <a:stretch/>
        </p:blipFill>
        <p:spPr>
          <a:xfrm>
            <a:off x="1164431" y="0"/>
            <a:ext cx="6815137" cy="5143500"/>
          </a:xfrm>
          <a:prstGeom prst="rect">
            <a:avLst/>
          </a:prstGeom>
          <a:noFill/>
          <a:ln>
            <a:noFill/>
          </a:ln>
        </p:spPr>
      </p:pic>
      <p:sp>
        <p:nvSpPr>
          <p:cNvPr id="191" name="Google Shape;191;p25"/>
          <p:cNvSpPr txBox="1"/>
          <p:nvPr/>
        </p:nvSpPr>
        <p:spPr>
          <a:xfrm>
            <a:off x="1066800" y="209550"/>
            <a:ext cx="1752600"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lt1"/>
                </a:solidFill>
                <a:latin typeface="Candara"/>
                <a:ea typeface="Candara"/>
                <a:cs typeface="Candara"/>
                <a:sym typeface="Candara"/>
              </a:rPr>
              <a:t>Our Milky Way Galaxy</a:t>
            </a:r>
            <a:endParaRPr sz="2400">
              <a:solidFill>
                <a:schemeClr val="lt1"/>
              </a:solidFill>
              <a:latin typeface="Candara"/>
              <a:ea typeface="Candara"/>
              <a:cs typeface="Candara"/>
              <a:sym typeface="Candar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95"/>
        <p:cNvGrpSpPr/>
        <p:nvPr/>
      </p:nvGrpSpPr>
      <p:grpSpPr>
        <a:xfrm>
          <a:off x="0" y="0"/>
          <a:ext cx="0" cy="0"/>
          <a:chOff x="0" y="0"/>
          <a:chExt cx="0" cy="0"/>
        </a:xfrm>
      </p:grpSpPr>
      <p:pic>
        <p:nvPicPr>
          <p:cNvPr id="196" name="Google Shape;196;p26"/>
          <p:cNvPicPr preferRelativeResize="0"/>
          <p:nvPr/>
        </p:nvPicPr>
        <p:blipFill rotWithShape="1">
          <a:blip r:embed="rId3">
            <a:alphaModFix/>
          </a:blip>
          <a:srcRect/>
          <a:stretch/>
        </p:blipFill>
        <p:spPr>
          <a:xfrm>
            <a:off x="0" y="-10885"/>
            <a:ext cx="7092924" cy="5127171"/>
          </a:xfrm>
          <a:prstGeom prst="rect">
            <a:avLst/>
          </a:prstGeom>
          <a:noFill/>
          <a:ln>
            <a:noFill/>
          </a:ln>
        </p:spPr>
      </p:pic>
      <p:sp>
        <p:nvSpPr>
          <p:cNvPr id="197" name="Google Shape;197;p26"/>
          <p:cNvSpPr txBox="1"/>
          <p:nvPr/>
        </p:nvSpPr>
        <p:spPr>
          <a:xfrm>
            <a:off x="7239000" y="57150"/>
            <a:ext cx="1905000" cy="95410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a:solidFill>
                  <a:schemeClr val="lt1"/>
                </a:solidFill>
                <a:latin typeface="Candara"/>
                <a:ea typeface="Candara"/>
                <a:cs typeface="Candara"/>
                <a:sym typeface="Candara"/>
              </a:rPr>
              <a:t>Stellar </a:t>
            </a:r>
            <a:endParaRPr/>
          </a:p>
          <a:p>
            <a:pPr marL="0" marR="0" lvl="0" indent="0" algn="ctr" rtl="0">
              <a:spcBef>
                <a:spcPts val="0"/>
              </a:spcBef>
              <a:spcAft>
                <a:spcPts val="0"/>
              </a:spcAft>
              <a:buNone/>
            </a:pPr>
            <a:r>
              <a:rPr lang="en-US" sz="2800">
                <a:solidFill>
                  <a:schemeClr val="lt1"/>
                </a:solidFill>
                <a:latin typeface="Candara"/>
                <a:ea typeface="Candara"/>
                <a:cs typeface="Candara"/>
                <a:sym typeface="Candara"/>
              </a:rPr>
              <a:t>Life Cycles</a:t>
            </a:r>
            <a:endParaRPr sz="2800">
              <a:solidFill>
                <a:schemeClr val="lt1"/>
              </a:solidFill>
              <a:latin typeface="Candara"/>
              <a:ea typeface="Candara"/>
              <a:cs typeface="Candara"/>
              <a:sym typeface="Candara"/>
            </a:endParaRPr>
          </a:p>
        </p:txBody>
      </p:sp>
      <p:sp>
        <p:nvSpPr>
          <p:cNvPr id="198" name="Google Shape;198;p26"/>
          <p:cNvSpPr txBox="1"/>
          <p:nvPr/>
        </p:nvSpPr>
        <p:spPr>
          <a:xfrm>
            <a:off x="7772400" y="2952750"/>
            <a:ext cx="76200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lt1"/>
                </a:solidFill>
                <a:latin typeface="Candara"/>
                <a:ea typeface="Candara"/>
                <a:cs typeface="Candara"/>
                <a:sym typeface="Candara"/>
              </a:rPr>
              <a:t>Sol</a:t>
            </a:r>
            <a:endParaRPr sz="1800">
              <a:solidFill>
                <a:schemeClr val="lt1"/>
              </a:solidFill>
              <a:latin typeface="Candara"/>
              <a:ea typeface="Candara"/>
              <a:cs typeface="Candara"/>
              <a:sym typeface="Candara"/>
            </a:endParaRPr>
          </a:p>
        </p:txBody>
      </p:sp>
      <p:cxnSp>
        <p:nvCxnSpPr>
          <p:cNvPr id="199" name="Google Shape;199;p26"/>
          <p:cNvCxnSpPr/>
          <p:nvPr/>
        </p:nvCxnSpPr>
        <p:spPr>
          <a:xfrm rot="10800000">
            <a:off x="7315200" y="3137416"/>
            <a:ext cx="457200" cy="0"/>
          </a:xfrm>
          <a:prstGeom prst="straightConnector1">
            <a:avLst/>
          </a:prstGeom>
          <a:noFill/>
          <a:ln w="9525" cap="flat" cmpd="sng">
            <a:solidFill>
              <a:schemeClr val="lt1"/>
            </a:solidFill>
            <a:prstDash val="solid"/>
            <a:round/>
            <a:headEnd type="none" w="sm" len="sm"/>
            <a:tailEnd type="triangle" w="med" len="med"/>
          </a:ln>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27"/>
          <p:cNvSpPr txBox="1">
            <a:spLocks noGrp="1"/>
          </p:cNvSpPr>
          <p:nvPr>
            <p:ph type="title"/>
          </p:nvPr>
        </p:nvSpPr>
        <p:spPr>
          <a:xfrm>
            <a:off x="276225" y="171450"/>
            <a:ext cx="8591550" cy="800101"/>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2"/>
              </a:buClr>
              <a:buFont typeface="Candara"/>
              <a:buNone/>
            </a:pPr>
            <a:r>
              <a:rPr lang="en-US" sz="3240" b="0" i="0" u="none" strike="noStrike" cap="none">
                <a:solidFill>
                  <a:schemeClr val="dk2"/>
                </a:solidFill>
                <a:latin typeface="Candara"/>
                <a:ea typeface="Candara"/>
                <a:cs typeface="Candara"/>
                <a:sym typeface="Candara"/>
              </a:rPr>
              <a:t>Scientific Theories</a:t>
            </a:r>
            <a:br>
              <a:rPr lang="en-US" sz="3240" b="0" i="0" u="none" strike="noStrike" cap="none">
                <a:solidFill>
                  <a:schemeClr val="dk2"/>
                </a:solidFill>
                <a:latin typeface="Candara"/>
                <a:ea typeface="Candara"/>
                <a:cs typeface="Candara"/>
                <a:sym typeface="Candara"/>
              </a:rPr>
            </a:br>
            <a:r>
              <a:rPr lang="en-US" sz="2160" b="0" i="0" u="none" strike="noStrike" cap="none">
                <a:solidFill>
                  <a:schemeClr val="accent3"/>
                </a:solidFill>
                <a:latin typeface="Candara"/>
                <a:ea typeface="Candara"/>
                <a:cs typeface="Candara"/>
                <a:sym typeface="Candara"/>
              </a:rPr>
              <a:t>Empirical Evidence</a:t>
            </a:r>
            <a:endParaRPr sz="3240" b="0" i="0" u="none" strike="noStrike" cap="none">
              <a:solidFill>
                <a:schemeClr val="accent3"/>
              </a:solidFill>
              <a:latin typeface="Candara"/>
              <a:ea typeface="Candara"/>
              <a:cs typeface="Candara"/>
              <a:sym typeface="Candara"/>
            </a:endParaRPr>
          </a:p>
        </p:txBody>
      </p:sp>
      <p:sp>
        <p:nvSpPr>
          <p:cNvPr id="205" name="Google Shape;205;p27"/>
          <p:cNvSpPr txBox="1">
            <a:spLocks noGrp="1"/>
          </p:cNvSpPr>
          <p:nvPr>
            <p:ph type="body" idx="1"/>
          </p:nvPr>
        </p:nvSpPr>
        <p:spPr>
          <a:xfrm>
            <a:off x="274325" y="1097243"/>
            <a:ext cx="8595300" cy="3779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800" b="1"/>
              <a:t>EVOLUTION OF PLANETS</a:t>
            </a:r>
            <a:endParaRPr sz="4800" b="1"/>
          </a:p>
          <a:p>
            <a:pPr marL="344488" marR="0" lvl="1" indent="-179388" algn="l" rtl="0">
              <a:spcBef>
                <a:spcPts val="600"/>
              </a:spcBef>
              <a:spcAft>
                <a:spcPts val="0"/>
              </a:spcAft>
              <a:buClr>
                <a:schemeClr val="accent1"/>
              </a:buClr>
              <a:buSzPts val="3200"/>
              <a:buFont typeface="Noto Sans Symbols"/>
              <a:buChar char="✓"/>
            </a:pPr>
            <a:r>
              <a:rPr lang="en-US" sz="3200" b="0" i="0" u="none" strike="noStrike" cap="none">
                <a:solidFill>
                  <a:schemeClr val="dk2"/>
                </a:solidFill>
                <a:latin typeface="Candara"/>
                <a:ea typeface="Candara"/>
                <a:cs typeface="Candara"/>
                <a:sym typeface="Candara"/>
              </a:rPr>
              <a:t>Stellar disks &amp; planetary accretion</a:t>
            </a:r>
            <a:endParaRPr/>
          </a:p>
          <a:p>
            <a:pPr marL="344488" marR="0" lvl="1" indent="-179388" algn="l" rtl="0">
              <a:spcBef>
                <a:spcPts val="600"/>
              </a:spcBef>
              <a:spcAft>
                <a:spcPts val="0"/>
              </a:spcAft>
              <a:buClr>
                <a:schemeClr val="accent1"/>
              </a:buClr>
              <a:buSzPts val="3200"/>
              <a:buFont typeface="Noto Sans Symbols"/>
              <a:buChar char="✓"/>
            </a:pPr>
            <a:r>
              <a:rPr lang="en-US" sz="3200" b="0" i="0" u="none" strike="noStrike" cap="none">
                <a:solidFill>
                  <a:schemeClr val="dk2"/>
                </a:solidFill>
                <a:latin typeface="Candara"/>
                <a:ea typeface="Candara"/>
                <a:cs typeface="Candara"/>
                <a:sym typeface="Candara"/>
              </a:rPr>
              <a:t>Plate tectonics</a:t>
            </a:r>
            <a:endParaRPr/>
          </a:p>
          <a:p>
            <a:pPr marL="344488" marR="0" lvl="1" indent="-179388" algn="l" rtl="0">
              <a:spcBef>
                <a:spcPts val="600"/>
              </a:spcBef>
              <a:spcAft>
                <a:spcPts val="0"/>
              </a:spcAft>
              <a:buClr>
                <a:schemeClr val="accent1"/>
              </a:buClr>
              <a:buSzPts val="3200"/>
              <a:buFont typeface="Noto Sans Symbols"/>
              <a:buChar char="✓"/>
            </a:pPr>
            <a:r>
              <a:rPr lang="en-US" sz="3200" b="0" i="0" u="none" strike="noStrike" cap="none">
                <a:solidFill>
                  <a:schemeClr val="dk2"/>
                </a:solidFill>
                <a:latin typeface="Candara"/>
                <a:ea typeface="Candara"/>
                <a:cs typeface="Candara"/>
                <a:sym typeface="Candara"/>
              </a:rPr>
              <a:t>Sea level cycles </a:t>
            </a:r>
            <a:r>
              <a:rPr lang="en-US" sz="3200"/>
              <a:t>and ice caps/glaciers</a:t>
            </a:r>
            <a:endParaRPr/>
          </a:p>
          <a:p>
            <a:pPr marL="344488" marR="0" lvl="1" indent="-179388" algn="l" rtl="0">
              <a:spcBef>
                <a:spcPts val="600"/>
              </a:spcBef>
              <a:spcAft>
                <a:spcPts val="0"/>
              </a:spcAft>
              <a:buClr>
                <a:schemeClr val="accent1"/>
              </a:buClr>
              <a:buSzPts val="3200"/>
              <a:buFont typeface="Noto Sans Symbols"/>
              <a:buChar char="✓"/>
            </a:pPr>
            <a:r>
              <a:rPr lang="en-US" sz="3200" b="0" i="0" u="none" strike="noStrike" cap="none">
                <a:solidFill>
                  <a:schemeClr val="dk2"/>
                </a:solidFill>
                <a:latin typeface="Candara"/>
                <a:ea typeface="Candara"/>
                <a:cs typeface="Candara"/>
                <a:sym typeface="Candara"/>
              </a:rPr>
              <a:t>Geologic core samples of rock</a:t>
            </a:r>
            <a:endParaRPr/>
          </a:p>
          <a:p>
            <a:pPr marL="344488" marR="0" lvl="1" indent="-179388" algn="l" rtl="0">
              <a:spcBef>
                <a:spcPts val="600"/>
              </a:spcBef>
              <a:spcAft>
                <a:spcPts val="0"/>
              </a:spcAft>
              <a:buClr>
                <a:schemeClr val="accent1"/>
              </a:buClr>
              <a:buSzPts val="3200"/>
              <a:buFont typeface="Noto Sans Symbols"/>
              <a:buChar char="✓"/>
            </a:pPr>
            <a:r>
              <a:rPr lang="en-US" sz="3200"/>
              <a:t>Polar c</a:t>
            </a:r>
            <a:r>
              <a:rPr lang="en-US" sz="3200" b="0" i="0" u="none" strike="noStrike" cap="none">
                <a:solidFill>
                  <a:schemeClr val="dk2"/>
                </a:solidFill>
                <a:latin typeface="Candara"/>
                <a:ea typeface="Candara"/>
                <a:cs typeface="Candara"/>
                <a:sym typeface="Candara"/>
              </a:rPr>
              <a:t>ore samples of ice</a:t>
            </a:r>
            <a:endParaRPr sz="3200" b="0" i="0" u="none" strike="noStrike" cap="none">
              <a:solidFill>
                <a:schemeClr val="dk2"/>
              </a:solidFill>
              <a:latin typeface="Candara"/>
              <a:ea typeface="Candara"/>
              <a:cs typeface="Candara"/>
              <a:sym typeface="Candara"/>
            </a:endParaRPr>
          </a:p>
        </p:txBody>
      </p:sp>
      <p:cxnSp>
        <p:nvCxnSpPr>
          <p:cNvPr id="206" name="Google Shape;206;p27"/>
          <p:cNvCxnSpPr/>
          <p:nvPr/>
        </p:nvCxnSpPr>
        <p:spPr>
          <a:xfrm>
            <a:off x="228600" y="971550"/>
            <a:ext cx="8610600" cy="0"/>
          </a:xfrm>
          <a:prstGeom prst="straightConnector1">
            <a:avLst/>
          </a:prstGeom>
          <a:noFill/>
          <a:ln w="9525" cap="flat" cmpd="sng">
            <a:solidFill>
              <a:schemeClr val="accent1"/>
            </a:solidFill>
            <a:prstDash val="solid"/>
            <a:round/>
            <a:headEnd type="none" w="sm" len="sm"/>
            <a:tailEnd type="none" w="sm" len="sm"/>
          </a:ln>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3" name="Google Shape;103;p14"/>
          <p:cNvSpPr txBox="1"/>
          <p:nvPr/>
        </p:nvSpPr>
        <p:spPr>
          <a:xfrm>
            <a:off x="3788462" y="3543300"/>
            <a:ext cx="4288800" cy="523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a:solidFill>
                  <a:schemeClr val="accent3"/>
                </a:solidFill>
                <a:latin typeface="Candara"/>
                <a:ea typeface="Candara"/>
                <a:cs typeface="Candara"/>
                <a:sym typeface="Candara"/>
              </a:rPr>
              <a:t>Part 1    </a:t>
            </a:r>
            <a:r>
              <a:rPr lang="en-US" sz="2800">
                <a:solidFill>
                  <a:schemeClr val="dk1"/>
                </a:solidFill>
                <a:latin typeface="Candara"/>
                <a:ea typeface="Candara"/>
                <a:cs typeface="Candara"/>
                <a:sym typeface="Candara"/>
              </a:rPr>
              <a:t>Common Traditions</a:t>
            </a:r>
            <a:endParaRPr sz="2800">
              <a:solidFill>
                <a:schemeClr val="dk1"/>
              </a:solidFill>
              <a:latin typeface="Candara"/>
              <a:ea typeface="Candara"/>
              <a:cs typeface="Candara"/>
              <a:sym typeface="Candara"/>
            </a:endParaRPr>
          </a:p>
        </p:txBody>
      </p:sp>
      <p:sp>
        <p:nvSpPr>
          <p:cNvPr id="9" name="Google Shape;93;p13"/>
          <p:cNvSpPr txBox="1">
            <a:spLocks/>
          </p:cNvSpPr>
          <p:nvPr/>
        </p:nvSpPr>
        <p:spPr>
          <a:xfrm>
            <a:off x="3794760" y="2791105"/>
            <a:ext cx="5120700" cy="11859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l" rtl="0">
              <a:lnSpc>
                <a:spcPct val="100000"/>
              </a:lnSpc>
              <a:spcBef>
                <a:spcPts val="600"/>
              </a:spcBef>
              <a:spcAft>
                <a:spcPts val="0"/>
              </a:spcAft>
              <a:buClr>
                <a:schemeClr val="accent1"/>
              </a:buClr>
              <a:buSzPts val="2200"/>
              <a:buFont typeface="Arial"/>
              <a:buNone/>
              <a:defRPr sz="2400" b="0" i="0" u="none" strike="noStrike" cap="none">
                <a:solidFill>
                  <a:schemeClr val="dk2"/>
                </a:solidFill>
                <a:latin typeface="Candara"/>
                <a:ea typeface="Candara"/>
                <a:cs typeface="Candara"/>
                <a:sym typeface="Candara"/>
              </a:defRPr>
            </a:lvl1pPr>
            <a:lvl2pPr marL="457200" marR="0" lvl="1" indent="0" algn="ctr" rtl="0">
              <a:lnSpc>
                <a:spcPct val="100000"/>
              </a:lnSpc>
              <a:spcBef>
                <a:spcPts val="600"/>
              </a:spcBef>
              <a:spcAft>
                <a:spcPts val="0"/>
              </a:spcAft>
              <a:buClr>
                <a:schemeClr val="accent1"/>
              </a:buClr>
              <a:buSzPts val="2000"/>
              <a:buFont typeface="Arial"/>
              <a:buNone/>
              <a:defRPr sz="2000" b="0" i="0" u="none" strike="noStrike" cap="none">
                <a:solidFill>
                  <a:srgbClr val="8C8A8A"/>
                </a:solidFill>
                <a:latin typeface="Candara"/>
                <a:ea typeface="Candara"/>
                <a:cs typeface="Candara"/>
                <a:sym typeface="Candara"/>
              </a:defRPr>
            </a:lvl2pPr>
            <a:lvl3pPr marL="914400" marR="0" lvl="2" indent="0" algn="ctr" rtl="0">
              <a:lnSpc>
                <a:spcPct val="100000"/>
              </a:lnSpc>
              <a:spcBef>
                <a:spcPts val="600"/>
              </a:spcBef>
              <a:spcAft>
                <a:spcPts val="0"/>
              </a:spcAft>
              <a:buClr>
                <a:schemeClr val="accent1"/>
              </a:buClr>
              <a:buSzPts val="1800"/>
              <a:buFont typeface="Arial"/>
              <a:buNone/>
              <a:defRPr sz="1800" b="0" i="0" u="none" strike="noStrike" cap="none">
                <a:solidFill>
                  <a:srgbClr val="8C8A8A"/>
                </a:solidFill>
                <a:latin typeface="Candara"/>
                <a:ea typeface="Candara"/>
                <a:cs typeface="Candara"/>
                <a:sym typeface="Candara"/>
              </a:defRPr>
            </a:lvl3pPr>
            <a:lvl4pPr marL="1371600" marR="0" lvl="3" indent="0" algn="ctr" rtl="0">
              <a:lnSpc>
                <a:spcPct val="100000"/>
              </a:lnSpc>
              <a:spcBef>
                <a:spcPts val="600"/>
              </a:spcBef>
              <a:spcAft>
                <a:spcPts val="0"/>
              </a:spcAft>
              <a:buClr>
                <a:schemeClr val="accent1"/>
              </a:buClr>
              <a:buSzPts val="1600"/>
              <a:buFont typeface="Arial"/>
              <a:buNone/>
              <a:defRPr sz="1600" b="0" i="0" u="none" strike="noStrike" cap="none">
                <a:solidFill>
                  <a:srgbClr val="8C8A8A"/>
                </a:solidFill>
                <a:latin typeface="Candara"/>
                <a:ea typeface="Candara"/>
                <a:cs typeface="Candara"/>
                <a:sym typeface="Candara"/>
              </a:defRPr>
            </a:lvl4pPr>
            <a:lvl5pPr marL="1828800" marR="0" lvl="4" indent="0" algn="ctr" rtl="0">
              <a:lnSpc>
                <a:spcPct val="100000"/>
              </a:lnSpc>
              <a:spcBef>
                <a:spcPts val="600"/>
              </a:spcBef>
              <a:spcAft>
                <a:spcPts val="0"/>
              </a:spcAft>
              <a:buClr>
                <a:schemeClr val="accent1"/>
              </a:buClr>
              <a:buSzPts val="1600"/>
              <a:buFont typeface="Arial"/>
              <a:buNone/>
              <a:defRPr sz="1600" b="0" i="0" u="none" strike="noStrike" cap="none">
                <a:solidFill>
                  <a:srgbClr val="8C8A8A"/>
                </a:solidFill>
                <a:latin typeface="Candara"/>
                <a:ea typeface="Candara"/>
                <a:cs typeface="Candara"/>
                <a:sym typeface="Candara"/>
              </a:defRPr>
            </a:lvl5pPr>
            <a:lvl6pPr marL="2286000" marR="0" lvl="5" indent="0" algn="ctr" rtl="0">
              <a:lnSpc>
                <a:spcPct val="100000"/>
              </a:lnSpc>
              <a:spcBef>
                <a:spcPts val="280"/>
              </a:spcBef>
              <a:spcAft>
                <a:spcPts val="0"/>
              </a:spcAft>
              <a:buClr>
                <a:schemeClr val="accent1"/>
              </a:buClr>
              <a:buSzPts val="1400"/>
              <a:buFont typeface="Arial"/>
              <a:buNone/>
              <a:defRPr sz="1400" b="0" i="0" u="none" strike="noStrike" cap="none">
                <a:solidFill>
                  <a:srgbClr val="8C8A8A"/>
                </a:solidFill>
                <a:latin typeface="Candara"/>
                <a:ea typeface="Candara"/>
                <a:cs typeface="Candara"/>
                <a:sym typeface="Candara"/>
              </a:defRPr>
            </a:lvl6pPr>
            <a:lvl7pPr marL="2743200" marR="0" lvl="6" indent="0" algn="ctr" rtl="0">
              <a:lnSpc>
                <a:spcPct val="100000"/>
              </a:lnSpc>
              <a:spcBef>
                <a:spcPts val="280"/>
              </a:spcBef>
              <a:spcAft>
                <a:spcPts val="0"/>
              </a:spcAft>
              <a:buClr>
                <a:schemeClr val="accent1"/>
              </a:buClr>
              <a:buSzPts val="1400"/>
              <a:buFont typeface="Arial"/>
              <a:buNone/>
              <a:defRPr sz="1400" b="0" i="0" u="none" strike="noStrike" cap="none">
                <a:solidFill>
                  <a:srgbClr val="8C8A8A"/>
                </a:solidFill>
                <a:latin typeface="Candara"/>
                <a:ea typeface="Candara"/>
                <a:cs typeface="Candara"/>
                <a:sym typeface="Candara"/>
              </a:defRPr>
            </a:lvl7pPr>
            <a:lvl8pPr marL="3200400" marR="0" lvl="7" indent="0" algn="ctr" rtl="0">
              <a:lnSpc>
                <a:spcPct val="100000"/>
              </a:lnSpc>
              <a:spcBef>
                <a:spcPts val="280"/>
              </a:spcBef>
              <a:spcAft>
                <a:spcPts val="0"/>
              </a:spcAft>
              <a:buClr>
                <a:schemeClr val="accent1"/>
              </a:buClr>
              <a:buSzPts val="1400"/>
              <a:buFont typeface="Arial"/>
              <a:buNone/>
              <a:defRPr sz="1400" b="0" i="0" u="none" strike="noStrike" cap="none">
                <a:solidFill>
                  <a:srgbClr val="8C8A8A"/>
                </a:solidFill>
                <a:latin typeface="Candara"/>
                <a:ea typeface="Candara"/>
                <a:cs typeface="Candara"/>
                <a:sym typeface="Candara"/>
              </a:defRPr>
            </a:lvl8pPr>
            <a:lvl9pPr marL="3657600" marR="0" lvl="8" indent="0" algn="ctr" rtl="0">
              <a:lnSpc>
                <a:spcPct val="100000"/>
              </a:lnSpc>
              <a:spcBef>
                <a:spcPts val="280"/>
              </a:spcBef>
              <a:spcAft>
                <a:spcPts val="0"/>
              </a:spcAft>
              <a:buClr>
                <a:schemeClr val="accent1"/>
              </a:buClr>
              <a:buSzPts val="1400"/>
              <a:buFont typeface="Arial"/>
              <a:buNone/>
              <a:defRPr sz="1400" b="0" i="0" u="none" strike="noStrike" cap="none">
                <a:solidFill>
                  <a:srgbClr val="8C8A8A"/>
                </a:solidFill>
                <a:latin typeface="Candara"/>
                <a:ea typeface="Candara"/>
                <a:cs typeface="Candara"/>
                <a:sym typeface="Candara"/>
              </a:defRPr>
            </a:lvl9pPr>
          </a:lstStyle>
          <a:p>
            <a:pPr>
              <a:spcBef>
                <a:spcPts val="0"/>
              </a:spcBef>
            </a:pPr>
            <a:r>
              <a:rPr lang="en-US" smtClean="0">
                <a:solidFill>
                  <a:schemeClr val="accent3"/>
                </a:solidFill>
              </a:rPr>
              <a:t>History of Biological Diversity</a:t>
            </a:r>
            <a:endParaRPr lang="en-US" dirty="0">
              <a:solidFill>
                <a:schemeClr val="accent3"/>
              </a:solidFill>
            </a:endParaRPr>
          </a:p>
        </p:txBody>
      </p:sp>
      <p:sp>
        <p:nvSpPr>
          <p:cNvPr id="10" name="Google Shape;94;p13"/>
          <p:cNvSpPr txBox="1">
            <a:spLocks noGrp="1"/>
          </p:cNvSpPr>
          <p:nvPr>
            <p:ph type="title"/>
          </p:nvPr>
        </p:nvSpPr>
        <p:spPr>
          <a:xfrm>
            <a:off x="3739895" y="1062990"/>
            <a:ext cx="5351095" cy="17283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2"/>
              </a:buClr>
              <a:buFont typeface="Candara"/>
              <a:buNone/>
            </a:pPr>
            <a:r>
              <a:rPr lang="en-US" b="0" i="0" u="none" strike="noStrike" cap="none" dirty="0" smtClean="0">
                <a:solidFill>
                  <a:schemeClr val="dk2"/>
                </a:solidFill>
                <a:latin typeface="Candara"/>
                <a:ea typeface="Candara"/>
                <a:cs typeface="Candara"/>
                <a:sym typeface="Candara"/>
              </a:rPr>
              <a:t>The Story of Everything</a:t>
            </a:r>
            <a:endParaRPr b="0" i="0" u="none" strike="noStrike" cap="none" dirty="0">
              <a:solidFill>
                <a:schemeClr val="dk2"/>
              </a:solidFill>
              <a:latin typeface="Candara"/>
              <a:ea typeface="Candara"/>
              <a:cs typeface="Candara"/>
              <a:sym typeface="Candar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10"/>
        <p:cNvGrpSpPr/>
        <p:nvPr/>
      </p:nvGrpSpPr>
      <p:grpSpPr>
        <a:xfrm>
          <a:off x="0" y="0"/>
          <a:ext cx="0" cy="0"/>
          <a:chOff x="0" y="0"/>
          <a:chExt cx="0" cy="0"/>
        </a:xfrm>
      </p:grpSpPr>
      <p:pic>
        <p:nvPicPr>
          <p:cNvPr id="211" name="Google Shape;211;p28"/>
          <p:cNvPicPr preferRelativeResize="0"/>
          <p:nvPr/>
        </p:nvPicPr>
        <p:blipFill rotWithShape="1">
          <a:blip r:embed="rId3">
            <a:alphaModFix/>
          </a:blip>
          <a:srcRect/>
          <a:stretch/>
        </p:blipFill>
        <p:spPr>
          <a:xfrm>
            <a:off x="666750" y="0"/>
            <a:ext cx="7715250" cy="5143500"/>
          </a:xfrm>
          <a:prstGeom prst="rect">
            <a:avLst/>
          </a:prstGeom>
          <a:noFill/>
          <a:ln>
            <a:noFill/>
          </a:ln>
        </p:spPr>
      </p:pic>
      <p:sp>
        <p:nvSpPr>
          <p:cNvPr id="212" name="Google Shape;212;p28"/>
          <p:cNvSpPr txBox="1"/>
          <p:nvPr/>
        </p:nvSpPr>
        <p:spPr>
          <a:xfrm>
            <a:off x="4724400" y="133350"/>
            <a:ext cx="320040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lt1"/>
                </a:solidFill>
                <a:latin typeface="Candara"/>
                <a:ea typeface="Candara"/>
                <a:cs typeface="Candara"/>
                <a:sym typeface="Candara"/>
              </a:rPr>
              <a:t>Nebular Theory: Birth of a Star</a:t>
            </a:r>
            <a:endParaRPr sz="1800">
              <a:solidFill>
                <a:schemeClr val="lt1"/>
              </a:solidFill>
              <a:latin typeface="Candara"/>
              <a:ea typeface="Candara"/>
              <a:cs typeface="Candara"/>
              <a:sym typeface="Candara"/>
            </a:endParaRPr>
          </a:p>
        </p:txBody>
      </p:sp>
      <p:sp>
        <p:nvSpPr>
          <p:cNvPr id="213" name="Google Shape;213;p28"/>
          <p:cNvSpPr txBox="1"/>
          <p:nvPr/>
        </p:nvSpPr>
        <p:spPr>
          <a:xfrm>
            <a:off x="5334000" y="3638550"/>
            <a:ext cx="1600200" cy="116955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a:solidFill>
                  <a:schemeClr val="lt1"/>
                </a:solidFill>
                <a:latin typeface="Candara"/>
                <a:ea typeface="Candara"/>
                <a:cs typeface="Candara"/>
                <a:sym typeface="Candara"/>
              </a:rPr>
              <a:t>Nuclear fusion ignited by gravitational pressure at center of accretion disk</a:t>
            </a:r>
            <a:endParaRPr sz="1400">
              <a:solidFill>
                <a:schemeClr val="lt1"/>
              </a:solidFill>
              <a:latin typeface="Candara"/>
              <a:ea typeface="Candara"/>
              <a:cs typeface="Candara"/>
              <a:sym typeface="Candara"/>
            </a:endParaRPr>
          </a:p>
        </p:txBody>
      </p:sp>
      <p:cxnSp>
        <p:nvCxnSpPr>
          <p:cNvPr id="214" name="Google Shape;214;p28"/>
          <p:cNvCxnSpPr/>
          <p:nvPr/>
        </p:nvCxnSpPr>
        <p:spPr>
          <a:xfrm rot="10800000">
            <a:off x="4724400" y="2876550"/>
            <a:ext cx="609600" cy="838200"/>
          </a:xfrm>
          <a:prstGeom prst="straightConnector1">
            <a:avLst/>
          </a:prstGeom>
          <a:noFill/>
          <a:ln w="9525" cap="flat" cmpd="sng">
            <a:solidFill>
              <a:schemeClr val="lt1"/>
            </a:solidFill>
            <a:prstDash val="solid"/>
            <a:round/>
            <a:headEnd type="none" w="sm" len="sm"/>
            <a:tailEnd type="triangle" w="med" len="med"/>
          </a:ln>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18"/>
        <p:cNvGrpSpPr/>
        <p:nvPr/>
      </p:nvGrpSpPr>
      <p:grpSpPr>
        <a:xfrm>
          <a:off x="0" y="0"/>
          <a:ext cx="0" cy="0"/>
          <a:chOff x="0" y="0"/>
          <a:chExt cx="0" cy="0"/>
        </a:xfrm>
      </p:grpSpPr>
      <p:pic>
        <p:nvPicPr>
          <p:cNvPr id="219" name="Google Shape;219;p29"/>
          <p:cNvPicPr preferRelativeResize="0"/>
          <p:nvPr/>
        </p:nvPicPr>
        <p:blipFill rotWithShape="1">
          <a:blip r:embed="rId3">
            <a:alphaModFix/>
          </a:blip>
          <a:srcRect/>
          <a:stretch/>
        </p:blipFill>
        <p:spPr>
          <a:xfrm>
            <a:off x="838200" y="0"/>
            <a:ext cx="7200900" cy="5143500"/>
          </a:xfrm>
          <a:prstGeom prst="rect">
            <a:avLst/>
          </a:prstGeom>
          <a:noFill/>
          <a:ln>
            <a:noFill/>
          </a:ln>
        </p:spPr>
      </p:pic>
      <p:sp>
        <p:nvSpPr>
          <p:cNvPr id="220" name="Google Shape;220;p29"/>
          <p:cNvSpPr txBox="1"/>
          <p:nvPr/>
        </p:nvSpPr>
        <p:spPr>
          <a:xfrm>
            <a:off x="1219200" y="1971585"/>
            <a:ext cx="2438400" cy="120032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lt1"/>
                </a:solidFill>
                <a:latin typeface="Candara"/>
                <a:ea typeface="Candara"/>
                <a:cs typeface="Candara"/>
                <a:sym typeface="Candara"/>
              </a:rPr>
              <a:t>Orbiting dust particles gather by gravity into rings that accrete into planets</a:t>
            </a:r>
            <a:endParaRPr sz="1800">
              <a:solidFill>
                <a:schemeClr val="lt1"/>
              </a:solidFill>
              <a:latin typeface="Candara"/>
              <a:ea typeface="Candara"/>
              <a:cs typeface="Candara"/>
              <a:sym typeface="Candara"/>
            </a:endParaRPr>
          </a:p>
        </p:txBody>
      </p:sp>
      <p:sp>
        <p:nvSpPr>
          <p:cNvPr id="221" name="Google Shape;221;p29"/>
          <p:cNvSpPr txBox="1"/>
          <p:nvPr/>
        </p:nvSpPr>
        <p:spPr>
          <a:xfrm>
            <a:off x="6172200" y="1730573"/>
            <a:ext cx="990600"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a:solidFill>
                  <a:schemeClr val="lt1"/>
                </a:solidFill>
                <a:latin typeface="Candara"/>
                <a:ea typeface="Candara"/>
                <a:cs typeface="Candara"/>
                <a:sym typeface="Candara"/>
              </a:rPr>
              <a:t>baby star</a:t>
            </a:r>
            <a:endParaRPr sz="1400">
              <a:solidFill>
                <a:schemeClr val="lt1"/>
              </a:solidFill>
              <a:latin typeface="Candara"/>
              <a:ea typeface="Candara"/>
              <a:cs typeface="Candara"/>
              <a:sym typeface="Candara"/>
            </a:endParaRPr>
          </a:p>
        </p:txBody>
      </p:sp>
      <p:cxnSp>
        <p:nvCxnSpPr>
          <p:cNvPr id="222" name="Google Shape;222;p29"/>
          <p:cNvCxnSpPr/>
          <p:nvPr/>
        </p:nvCxnSpPr>
        <p:spPr>
          <a:xfrm rot="10800000">
            <a:off x="5638800" y="1504950"/>
            <a:ext cx="533400" cy="304800"/>
          </a:xfrm>
          <a:prstGeom prst="straightConnector1">
            <a:avLst/>
          </a:prstGeom>
          <a:noFill/>
          <a:ln w="9525" cap="flat" cmpd="sng">
            <a:solidFill>
              <a:schemeClr val="lt1"/>
            </a:solidFill>
            <a:prstDash val="solid"/>
            <a:round/>
            <a:headEnd type="none" w="sm" len="sm"/>
            <a:tailEnd type="triangle" w="med" len="med"/>
          </a:ln>
        </p:spPr>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26"/>
        <p:cNvGrpSpPr/>
        <p:nvPr/>
      </p:nvGrpSpPr>
      <p:grpSpPr>
        <a:xfrm>
          <a:off x="0" y="0"/>
          <a:ext cx="0" cy="0"/>
          <a:chOff x="0" y="0"/>
          <a:chExt cx="0" cy="0"/>
        </a:xfrm>
      </p:grpSpPr>
      <p:pic>
        <p:nvPicPr>
          <p:cNvPr id="227" name="Google Shape;227;p30"/>
          <p:cNvPicPr preferRelativeResize="0"/>
          <p:nvPr/>
        </p:nvPicPr>
        <p:blipFill rotWithShape="1">
          <a:blip r:embed="rId3">
            <a:alphaModFix/>
          </a:blip>
          <a:srcRect/>
          <a:stretch/>
        </p:blipFill>
        <p:spPr>
          <a:xfrm>
            <a:off x="0" y="1581150"/>
            <a:ext cx="9074675" cy="3581400"/>
          </a:xfrm>
          <a:prstGeom prst="rect">
            <a:avLst/>
          </a:prstGeom>
          <a:noFill/>
          <a:ln>
            <a:noFill/>
          </a:ln>
        </p:spPr>
      </p:pic>
      <p:sp>
        <p:nvSpPr>
          <p:cNvPr id="228" name="Google Shape;228;p30"/>
          <p:cNvSpPr txBox="1"/>
          <p:nvPr/>
        </p:nvSpPr>
        <p:spPr>
          <a:xfrm>
            <a:off x="2438400" y="285750"/>
            <a:ext cx="3810000"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a:solidFill>
                  <a:schemeClr val="lt1"/>
                </a:solidFill>
                <a:latin typeface="Candara"/>
                <a:ea typeface="Candara"/>
                <a:cs typeface="Candara"/>
                <a:sym typeface="Candara"/>
              </a:rPr>
              <a:t>Our Stellar System - Sol</a:t>
            </a:r>
            <a:endParaRPr sz="2800">
              <a:solidFill>
                <a:schemeClr val="lt1"/>
              </a:solidFill>
              <a:latin typeface="Candara"/>
              <a:ea typeface="Candara"/>
              <a:cs typeface="Candara"/>
              <a:sym typeface="Candar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1"/>
          <p:cNvSpPr txBox="1">
            <a:spLocks noGrp="1"/>
          </p:cNvSpPr>
          <p:nvPr>
            <p:ph type="title"/>
          </p:nvPr>
        </p:nvSpPr>
        <p:spPr>
          <a:xfrm>
            <a:off x="276225" y="171450"/>
            <a:ext cx="8591700" cy="8001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2"/>
              </a:buClr>
              <a:buFont typeface="Candara"/>
              <a:buNone/>
            </a:pPr>
            <a:r>
              <a:rPr lang="en-US" sz="3240" b="0" i="0" u="none" strike="noStrike" cap="none">
                <a:solidFill>
                  <a:schemeClr val="dk2"/>
                </a:solidFill>
                <a:latin typeface="Candara"/>
                <a:ea typeface="Candara"/>
                <a:cs typeface="Candara"/>
                <a:sym typeface="Candara"/>
              </a:rPr>
              <a:t>Scientific Theories</a:t>
            </a:r>
            <a:br>
              <a:rPr lang="en-US" sz="3240" b="0" i="0" u="none" strike="noStrike" cap="none">
                <a:solidFill>
                  <a:schemeClr val="dk2"/>
                </a:solidFill>
                <a:latin typeface="Candara"/>
                <a:ea typeface="Candara"/>
                <a:cs typeface="Candara"/>
                <a:sym typeface="Candara"/>
              </a:rPr>
            </a:br>
            <a:r>
              <a:rPr lang="en-US" sz="2160" b="0" i="0" u="none" strike="noStrike" cap="none">
                <a:solidFill>
                  <a:schemeClr val="accent3"/>
                </a:solidFill>
                <a:latin typeface="Candara"/>
                <a:ea typeface="Candara"/>
                <a:cs typeface="Candara"/>
                <a:sym typeface="Candara"/>
              </a:rPr>
              <a:t>Empirical Evidence</a:t>
            </a:r>
            <a:endParaRPr sz="3240" b="0" i="0" u="none" strike="noStrike" cap="none">
              <a:solidFill>
                <a:schemeClr val="accent3"/>
              </a:solidFill>
              <a:latin typeface="Candara"/>
              <a:ea typeface="Candara"/>
              <a:cs typeface="Candara"/>
              <a:sym typeface="Candara"/>
            </a:endParaRPr>
          </a:p>
        </p:txBody>
      </p:sp>
      <p:sp>
        <p:nvSpPr>
          <p:cNvPr id="234" name="Google Shape;234;p31"/>
          <p:cNvSpPr txBox="1">
            <a:spLocks noGrp="1"/>
          </p:cNvSpPr>
          <p:nvPr>
            <p:ph type="body" idx="1"/>
          </p:nvPr>
        </p:nvSpPr>
        <p:spPr>
          <a:xfrm>
            <a:off x="274325" y="906600"/>
            <a:ext cx="8595300" cy="3924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800" b="1"/>
              <a:t>EVOLUTION OF LIFE</a:t>
            </a:r>
            <a:endParaRPr sz="4800" b="1"/>
          </a:p>
          <a:p>
            <a:pPr marL="344487" marR="0" lvl="1" indent="-153987" algn="l" rtl="0">
              <a:spcBef>
                <a:spcPts val="600"/>
              </a:spcBef>
              <a:spcAft>
                <a:spcPts val="0"/>
              </a:spcAft>
              <a:buClr>
                <a:schemeClr val="accent1"/>
              </a:buClr>
              <a:buSzPts val="2800"/>
              <a:buFont typeface="Noto Sans Symbols"/>
              <a:buChar char="✓"/>
            </a:pPr>
            <a:r>
              <a:rPr lang="en-US" sz="2800" b="0" i="0" u="none" strike="noStrike" cap="none">
                <a:solidFill>
                  <a:schemeClr val="dk2"/>
                </a:solidFill>
                <a:latin typeface="Candara"/>
                <a:ea typeface="Candara"/>
                <a:cs typeface="Candara"/>
                <a:sym typeface="Candara"/>
              </a:rPr>
              <a:t>Fossils &amp; Age Dating – relative vs. radiometric</a:t>
            </a:r>
            <a:endParaRPr sz="2800"/>
          </a:p>
          <a:p>
            <a:pPr marL="344487" marR="0" lvl="1" indent="-153987" algn="l" rtl="0">
              <a:spcBef>
                <a:spcPts val="600"/>
              </a:spcBef>
              <a:spcAft>
                <a:spcPts val="0"/>
              </a:spcAft>
              <a:buClr>
                <a:schemeClr val="accent1"/>
              </a:buClr>
              <a:buSzPts val="2800"/>
              <a:buFont typeface="Noto Sans Symbols"/>
              <a:buChar char="✓"/>
            </a:pPr>
            <a:r>
              <a:rPr lang="en-US" sz="2800"/>
              <a:t>Comparative Anatomy</a:t>
            </a:r>
            <a:endParaRPr sz="2800"/>
          </a:p>
          <a:p>
            <a:pPr marL="344487" marR="0" lvl="1" indent="-153987" algn="l" rtl="0">
              <a:spcBef>
                <a:spcPts val="600"/>
              </a:spcBef>
              <a:spcAft>
                <a:spcPts val="0"/>
              </a:spcAft>
              <a:buClr>
                <a:schemeClr val="accent1"/>
              </a:buClr>
              <a:buSzPts val="2800"/>
              <a:buFont typeface="Noto Sans Symbols"/>
              <a:buChar char="✓"/>
            </a:pPr>
            <a:r>
              <a:rPr lang="en-US" sz="2800"/>
              <a:t>Comparative </a:t>
            </a:r>
            <a:r>
              <a:rPr lang="en-US" sz="2800" b="0" i="0" u="none" strike="noStrike" cap="none">
                <a:solidFill>
                  <a:schemeClr val="dk2"/>
                </a:solidFill>
                <a:latin typeface="Candara"/>
                <a:ea typeface="Candara"/>
                <a:cs typeface="Candara"/>
                <a:sym typeface="Candara"/>
              </a:rPr>
              <a:t>Embryology</a:t>
            </a:r>
            <a:endParaRPr sz="2800" b="0" i="0" u="none" strike="noStrike" cap="none">
              <a:solidFill>
                <a:schemeClr val="dk2"/>
              </a:solidFill>
              <a:latin typeface="Candara"/>
              <a:ea typeface="Candara"/>
              <a:cs typeface="Candara"/>
              <a:sym typeface="Candara"/>
            </a:endParaRPr>
          </a:p>
          <a:p>
            <a:pPr marL="344487" marR="0" lvl="1" indent="-153987" algn="l" rtl="0">
              <a:spcBef>
                <a:spcPts val="600"/>
              </a:spcBef>
              <a:spcAft>
                <a:spcPts val="0"/>
              </a:spcAft>
              <a:buClr>
                <a:schemeClr val="accent1"/>
              </a:buClr>
              <a:buSzPts val="2800"/>
              <a:buFont typeface="Noto Sans Symbols"/>
              <a:buChar char="✓"/>
            </a:pPr>
            <a:r>
              <a:rPr lang="en-US" sz="2800"/>
              <a:t>Comparative Biochemistry</a:t>
            </a:r>
            <a:endParaRPr sz="2800"/>
          </a:p>
          <a:p>
            <a:pPr marL="344487" marR="0" lvl="1" indent="-153987" algn="l" rtl="0">
              <a:spcBef>
                <a:spcPts val="600"/>
              </a:spcBef>
              <a:spcAft>
                <a:spcPts val="0"/>
              </a:spcAft>
              <a:buClr>
                <a:schemeClr val="accent1"/>
              </a:buClr>
              <a:buSzPts val="2800"/>
              <a:buFont typeface="Noto Sans Symbols"/>
              <a:buChar char="✓"/>
            </a:pPr>
            <a:r>
              <a:rPr lang="en-US" sz="2800"/>
              <a:t>Geographic Distribution of </a:t>
            </a:r>
            <a:r>
              <a:rPr lang="en-US" sz="2800" b="0" i="0" u="none" strike="noStrike" cap="none">
                <a:solidFill>
                  <a:schemeClr val="dk2"/>
                </a:solidFill>
                <a:latin typeface="Candara"/>
                <a:ea typeface="Candara"/>
                <a:cs typeface="Candara"/>
                <a:sym typeface="Candara"/>
              </a:rPr>
              <a:t>Species</a:t>
            </a:r>
            <a:endParaRPr sz="2800"/>
          </a:p>
          <a:p>
            <a:pPr marL="344487" marR="0" lvl="1" indent="-153987" algn="l" rtl="0">
              <a:spcBef>
                <a:spcPts val="600"/>
              </a:spcBef>
              <a:spcAft>
                <a:spcPts val="0"/>
              </a:spcAft>
              <a:buClr>
                <a:schemeClr val="accent1"/>
              </a:buClr>
              <a:buSzPts val="2800"/>
              <a:buFont typeface="Noto Sans Symbols"/>
              <a:buChar char="✓"/>
            </a:pPr>
            <a:r>
              <a:rPr lang="en-US" sz="2800" b="0" i="0" u="none" strike="noStrike" cap="none">
                <a:solidFill>
                  <a:schemeClr val="dk2"/>
                </a:solidFill>
                <a:latin typeface="Candara"/>
                <a:ea typeface="Candara"/>
                <a:cs typeface="Candara"/>
                <a:sym typeface="Candara"/>
              </a:rPr>
              <a:t>Phylogenetics (DNA code similarities)</a:t>
            </a:r>
            <a:endParaRPr sz="2800"/>
          </a:p>
          <a:p>
            <a:pPr marL="344487" marR="0" lvl="1" indent="23812" algn="l" rtl="0">
              <a:spcBef>
                <a:spcPts val="600"/>
              </a:spcBef>
              <a:spcAft>
                <a:spcPts val="0"/>
              </a:spcAft>
              <a:buClr>
                <a:schemeClr val="accent1"/>
              </a:buClr>
              <a:buSzPts val="3200"/>
              <a:buFont typeface="Noto Sans Symbols"/>
              <a:buNone/>
            </a:pPr>
            <a:endParaRPr sz="3200" b="0" i="0" u="none" strike="noStrike" cap="none">
              <a:solidFill>
                <a:schemeClr val="dk2"/>
              </a:solidFill>
              <a:latin typeface="Candara"/>
              <a:ea typeface="Candara"/>
              <a:cs typeface="Candara"/>
              <a:sym typeface="Candara"/>
            </a:endParaRPr>
          </a:p>
          <a:p>
            <a:pPr marL="171450" marR="0" lvl="0" indent="31750" algn="l" rtl="0">
              <a:spcBef>
                <a:spcPts val="600"/>
              </a:spcBef>
              <a:spcAft>
                <a:spcPts val="0"/>
              </a:spcAft>
              <a:buClr>
                <a:schemeClr val="accent1"/>
              </a:buClr>
              <a:buSzPts val="3200"/>
              <a:buFont typeface="Noto Sans Symbols"/>
              <a:buNone/>
            </a:pPr>
            <a:endParaRPr sz="3200" b="0" i="0" u="none" strike="noStrike" cap="none">
              <a:solidFill>
                <a:schemeClr val="dk2"/>
              </a:solidFill>
              <a:latin typeface="Candara"/>
              <a:ea typeface="Candara"/>
              <a:cs typeface="Candara"/>
              <a:sym typeface="Candara"/>
            </a:endParaRPr>
          </a:p>
        </p:txBody>
      </p:sp>
      <p:cxnSp>
        <p:nvCxnSpPr>
          <p:cNvPr id="235" name="Google Shape;235;p31"/>
          <p:cNvCxnSpPr/>
          <p:nvPr/>
        </p:nvCxnSpPr>
        <p:spPr>
          <a:xfrm>
            <a:off x="228600" y="971550"/>
            <a:ext cx="8610600" cy="0"/>
          </a:xfrm>
          <a:prstGeom prst="straightConnector1">
            <a:avLst/>
          </a:prstGeom>
          <a:noFill/>
          <a:ln w="9525" cap="flat" cmpd="sng">
            <a:solidFill>
              <a:schemeClr val="accent1"/>
            </a:solidFill>
            <a:prstDash val="solid"/>
            <a:round/>
            <a:headEnd type="none" w="sm" len="sm"/>
            <a:tailEnd type="none" w="sm" len="sm"/>
          </a:ln>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2"/>
          <p:cNvSpPr txBox="1">
            <a:spLocks noGrp="1"/>
          </p:cNvSpPr>
          <p:nvPr>
            <p:ph type="title"/>
          </p:nvPr>
        </p:nvSpPr>
        <p:spPr>
          <a:xfrm>
            <a:off x="276225" y="171450"/>
            <a:ext cx="8591700" cy="8001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2"/>
              </a:buClr>
              <a:buFont typeface="Candara"/>
              <a:buNone/>
            </a:pPr>
            <a:r>
              <a:rPr lang="en-US" sz="3240"/>
              <a:t>Biological Evolution</a:t>
            </a:r>
            <a:r>
              <a:rPr lang="en-US" sz="3240" b="0" i="0" u="none" strike="noStrike" cap="none">
                <a:solidFill>
                  <a:schemeClr val="dk2"/>
                </a:solidFill>
                <a:latin typeface="Candara"/>
                <a:ea typeface="Candara"/>
                <a:cs typeface="Candara"/>
                <a:sym typeface="Candara"/>
              </a:rPr>
              <a:t/>
            </a:r>
            <a:br>
              <a:rPr lang="en-US" sz="3240" b="0" i="0" u="none" strike="noStrike" cap="none">
                <a:solidFill>
                  <a:schemeClr val="dk2"/>
                </a:solidFill>
                <a:latin typeface="Candara"/>
                <a:ea typeface="Candara"/>
                <a:cs typeface="Candara"/>
                <a:sym typeface="Candara"/>
              </a:rPr>
            </a:br>
            <a:r>
              <a:rPr lang="en-US" sz="2160">
                <a:solidFill>
                  <a:schemeClr val="accent3"/>
                </a:solidFill>
              </a:rPr>
              <a:t>Empirical Evidence</a:t>
            </a:r>
            <a:endParaRPr sz="3240" b="0" i="0" u="none" strike="noStrike" cap="none">
              <a:solidFill>
                <a:schemeClr val="accent3"/>
              </a:solidFill>
              <a:latin typeface="Candara"/>
              <a:ea typeface="Candara"/>
              <a:cs typeface="Candara"/>
              <a:sym typeface="Candara"/>
            </a:endParaRPr>
          </a:p>
        </p:txBody>
      </p:sp>
      <p:sp>
        <p:nvSpPr>
          <p:cNvPr id="241" name="Google Shape;241;p32"/>
          <p:cNvSpPr txBox="1">
            <a:spLocks noGrp="1"/>
          </p:cNvSpPr>
          <p:nvPr>
            <p:ph type="body" idx="1"/>
          </p:nvPr>
        </p:nvSpPr>
        <p:spPr>
          <a:xfrm>
            <a:off x="228600" y="906600"/>
            <a:ext cx="3282900" cy="2292300"/>
          </a:xfrm>
          <a:prstGeom prst="rect">
            <a:avLst/>
          </a:prstGeom>
          <a:noFill/>
          <a:ln>
            <a:noFill/>
          </a:ln>
        </p:spPr>
        <p:txBody>
          <a:bodyPr spcFirstLastPara="1" wrap="square" lIns="91425" tIns="45700" rIns="91425" bIns="45700" anchor="t" anchorCtr="0">
            <a:noAutofit/>
          </a:bodyPr>
          <a:lstStyle/>
          <a:p>
            <a:pPr marL="344488" lvl="1" indent="-90488" algn="l" rtl="0">
              <a:spcBef>
                <a:spcPts val="600"/>
              </a:spcBef>
              <a:spcAft>
                <a:spcPts val="0"/>
              </a:spcAft>
              <a:buClr>
                <a:schemeClr val="accent1"/>
              </a:buClr>
              <a:buSzPts val="1800"/>
              <a:buFont typeface="Noto Sans Symbols"/>
              <a:buChar char="✓"/>
            </a:pPr>
            <a:r>
              <a:rPr lang="en-US" sz="1800"/>
              <a:t>Fossils &amp; Age Dating</a:t>
            </a:r>
            <a:endParaRPr sz="1800"/>
          </a:p>
          <a:p>
            <a:pPr marL="0" lvl="0" indent="457200" algn="l" rtl="0">
              <a:spcBef>
                <a:spcPts val="600"/>
              </a:spcBef>
              <a:spcAft>
                <a:spcPts val="0"/>
              </a:spcAft>
              <a:buNone/>
            </a:pPr>
            <a:r>
              <a:rPr lang="en-US" sz="1800"/>
              <a:t>Comparative Anatomy</a:t>
            </a:r>
            <a:endParaRPr sz="1800"/>
          </a:p>
          <a:p>
            <a:pPr marL="0" lvl="0" indent="457200" algn="l" rtl="0">
              <a:spcBef>
                <a:spcPts val="600"/>
              </a:spcBef>
              <a:spcAft>
                <a:spcPts val="0"/>
              </a:spcAft>
              <a:buNone/>
            </a:pPr>
            <a:r>
              <a:rPr lang="en-US" sz="1800"/>
              <a:t>Comparative Embryology</a:t>
            </a:r>
            <a:endParaRPr sz="1800"/>
          </a:p>
          <a:p>
            <a:pPr marL="0" lvl="0" indent="457200" algn="l" rtl="0">
              <a:spcBef>
                <a:spcPts val="600"/>
              </a:spcBef>
              <a:spcAft>
                <a:spcPts val="0"/>
              </a:spcAft>
              <a:buNone/>
            </a:pPr>
            <a:r>
              <a:rPr lang="en-US" sz="1800"/>
              <a:t>Comparative Biochemistry</a:t>
            </a:r>
            <a:endParaRPr sz="1800"/>
          </a:p>
          <a:p>
            <a:pPr marL="0" lvl="0" indent="457200" algn="l" rtl="0">
              <a:spcBef>
                <a:spcPts val="600"/>
              </a:spcBef>
              <a:spcAft>
                <a:spcPts val="0"/>
              </a:spcAft>
              <a:buNone/>
            </a:pPr>
            <a:r>
              <a:rPr lang="en-US" sz="1800"/>
              <a:t>Geographic Distribution</a:t>
            </a:r>
            <a:endParaRPr sz="1800"/>
          </a:p>
          <a:p>
            <a:pPr marL="0" lvl="0" indent="457200" algn="l" rtl="0">
              <a:spcBef>
                <a:spcPts val="600"/>
              </a:spcBef>
              <a:spcAft>
                <a:spcPts val="0"/>
              </a:spcAft>
              <a:buNone/>
            </a:pPr>
            <a:r>
              <a:rPr lang="en-US" sz="1800"/>
              <a:t>Phylogenetics</a:t>
            </a:r>
            <a:endParaRPr sz="1800"/>
          </a:p>
        </p:txBody>
      </p:sp>
      <p:cxnSp>
        <p:nvCxnSpPr>
          <p:cNvPr id="242" name="Google Shape;242;p32"/>
          <p:cNvCxnSpPr/>
          <p:nvPr/>
        </p:nvCxnSpPr>
        <p:spPr>
          <a:xfrm>
            <a:off x="228600" y="971550"/>
            <a:ext cx="8610600" cy="0"/>
          </a:xfrm>
          <a:prstGeom prst="straightConnector1">
            <a:avLst/>
          </a:prstGeom>
          <a:noFill/>
          <a:ln w="9525" cap="flat" cmpd="sng">
            <a:solidFill>
              <a:schemeClr val="accent1"/>
            </a:solidFill>
            <a:prstDash val="solid"/>
            <a:round/>
            <a:headEnd type="none" w="sm" len="sm"/>
            <a:tailEnd type="none" w="sm" len="sm"/>
          </a:ln>
        </p:spPr>
      </p:cxnSp>
      <p:sp>
        <p:nvSpPr>
          <p:cNvPr id="243" name="Google Shape;243;p32"/>
          <p:cNvSpPr txBox="1"/>
          <p:nvPr/>
        </p:nvSpPr>
        <p:spPr>
          <a:xfrm>
            <a:off x="3728075" y="951350"/>
            <a:ext cx="5374800" cy="997800"/>
          </a:xfrm>
          <a:prstGeom prst="rect">
            <a:avLst/>
          </a:prstGeom>
          <a:noFill/>
          <a:ln>
            <a:noFill/>
          </a:ln>
        </p:spPr>
        <p:txBody>
          <a:bodyPr spcFirstLastPara="1" wrap="square" lIns="91425" tIns="91425" rIns="91425" bIns="91425" anchor="t" anchorCtr="0">
            <a:noAutofit/>
          </a:bodyPr>
          <a:lstStyle/>
          <a:p>
            <a:pPr marL="114300" lvl="0" indent="-215900" algn="l" rtl="0">
              <a:spcBef>
                <a:spcPts val="0"/>
              </a:spcBef>
              <a:spcAft>
                <a:spcPts val="0"/>
              </a:spcAft>
              <a:buSzPts val="1600"/>
              <a:buFont typeface="Candara"/>
              <a:buChar char="●"/>
            </a:pPr>
            <a:r>
              <a:rPr lang="en-US" sz="1600" dirty="0">
                <a:latin typeface="Candara"/>
                <a:ea typeface="Candara"/>
                <a:cs typeface="Candara"/>
                <a:sym typeface="Candara"/>
              </a:rPr>
              <a:t>Relative Age Dating</a:t>
            </a:r>
            <a:endParaRPr sz="1600" dirty="0">
              <a:latin typeface="Candara"/>
              <a:ea typeface="Candara"/>
              <a:cs typeface="Candara"/>
              <a:sym typeface="Candara"/>
            </a:endParaRPr>
          </a:p>
          <a:p>
            <a:pPr marL="114300" lvl="0" indent="-215900" algn="l" rtl="0">
              <a:spcBef>
                <a:spcPts val="0"/>
              </a:spcBef>
              <a:spcAft>
                <a:spcPts val="0"/>
              </a:spcAft>
              <a:buSzPts val="1600"/>
              <a:buFont typeface="Candara"/>
              <a:buChar char="●"/>
            </a:pPr>
            <a:r>
              <a:rPr lang="en-US" sz="1600" dirty="0">
                <a:latin typeface="Candara"/>
                <a:ea typeface="Candara"/>
                <a:cs typeface="Candara"/>
                <a:sym typeface="Candara"/>
              </a:rPr>
              <a:t>Radiometric Age Dating</a:t>
            </a:r>
            <a:endParaRPr sz="1600" dirty="0">
              <a:latin typeface="Candara"/>
              <a:ea typeface="Candara"/>
              <a:cs typeface="Candara"/>
              <a:sym typeface="Candara"/>
            </a:endParaRPr>
          </a:p>
          <a:p>
            <a:pPr marL="114300" lvl="0" indent="-215900" algn="l" rtl="0">
              <a:spcBef>
                <a:spcPts val="0"/>
              </a:spcBef>
              <a:spcAft>
                <a:spcPts val="0"/>
              </a:spcAft>
              <a:buSzPts val="1600"/>
              <a:buFont typeface="Candara"/>
              <a:buChar char="●"/>
            </a:pPr>
            <a:r>
              <a:rPr lang="en-US" sz="1600" dirty="0">
                <a:latin typeface="Candara"/>
                <a:ea typeface="Candara"/>
                <a:cs typeface="Candara"/>
                <a:sym typeface="Candara"/>
              </a:rPr>
              <a:t>Fossil Records - </a:t>
            </a:r>
            <a:r>
              <a:rPr lang="en-US" u="sng" dirty="0">
                <a:solidFill>
                  <a:srgbClr val="0000FF"/>
                </a:solidFill>
                <a:latin typeface="Candara"/>
                <a:ea typeface="Candara"/>
                <a:cs typeface="Candara"/>
                <a:sym typeface="Candara"/>
                <a:hlinkClick r:id="rId3"/>
              </a:rPr>
              <a:t>Largest Natural History Museums in the US</a:t>
            </a:r>
            <a:endParaRPr sz="1600" dirty="0">
              <a:solidFill>
                <a:srgbClr val="0000FF"/>
              </a:solidFill>
              <a:latin typeface="Candara"/>
              <a:ea typeface="Candara"/>
              <a:cs typeface="Candara"/>
              <a:sym typeface="Candara"/>
            </a:endParaRPr>
          </a:p>
        </p:txBody>
      </p:sp>
      <p:pic>
        <p:nvPicPr>
          <p:cNvPr id="244" name="Google Shape;244;p32"/>
          <p:cNvPicPr preferRelativeResize="0"/>
          <p:nvPr/>
        </p:nvPicPr>
        <p:blipFill>
          <a:blip r:embed="rId4">
            <a:alphaModFix/>
          </a:blip>
          <a:stretch>
            <a:fillRect/>
          </a:stretch>
        </p:blipFill>
        <p:spPr>
          <a:xfrm>
            <a:off x="4307567" y="2505675"/>
            <a:ext cx="4076707" cy="2517525"/>
          </a:xfrm>
          <a:prstGeom prst="rect">
            <a:avLst/>
          </a:prstGeom>
          <a:noFill/>
          <a:ln>
            <a:noFill/>
          </a:ln>
        </p:spPr>
      </p:pic>
      <p:pic>
        <p:nvPicPr>
          <p:cNvPr id="245" name="Google Shape;245;p32"/>
          <p:cNvPicPr preferRelativeResize="0"/>
          <p:nvPr/>
        </p:nvPicPr>
        <p:blipFill>
          <a:blip r:embed="rId5">
            <a:alphaModFix/>
          </a:blip>
          <a:stretch>
            <a:fillRect/>
          </a:stretch>
        </p:blipFill>
        <p:spPr>
          <a:xfrm>
            <a:off x="4631675" y="1995425"/>
            <a:ext cx="3660528" cy="2977775"/>
          </a:xfrm>
          <a:prstGeom prst="rect">
            <a:avLst/>
          </a:prstGeom>
          <a:noFill/>
          <a:ln>
            <a:noFill/>
          </a:ln>
        </p:spPr>
      </p:pic>
      <p:pic>
        <p:nvPicPr>
          <p:cNvPr id="246" name="Google Shape;246;p32"/>
          <p:cNvPicPr preferRelativeResize="0"/>
          <p:nvPr/>
        </p:nvPicPr>
        <p:blipFill>
          <a:blip r:embed="rId6">
            <a:alphaModFix/>
          </a:blip>
          <a:stretch>
            <a:fillRect/>
          </a:stretch>
        </p:blipFill>
        <p:spPr>
          <a:xfrm>
            <a:off x="4233725" y="1949150"/>
            <a:ext cx="3970353" cy="29777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4"/>
                                        </p:tgtEl>
                                        <p:attrNameLst>
                                          <p:attrName>style.visibility</p:attrName>
                                        </p:attrNameLst>
                                      </p:cBhvr>
                                      <p:to>
                                        <p:strVal val="visible"/>
                                      </p:to>
                                    </p:set>
                                    <p:animEffect transition="in" filter="fade">
                                      <p:cBhvr>
                                        <p:cTn id="7" dur="1000"/>
                                        <p:tgtEl>
                                          <p:spTgt spid="2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5"/>
                                        </p:tgtEl>
                                        <p:attrNameLst>
                                          <p:attrName>style.visibility</p:attrName>
                                        </p:attrNameLst>
                                      </p:cBhvr>
                                      <p:to>
                                        <p:strVal val="visible"/>
                                      </p:to>
                                    </p:set>
                                    <p:animEffect transition="in" filter="fade">
                                      <p:cBhvr>
                                        <p:cTn id="12" dur="1000"/>
                                        <p:tgtEl>
                                          <p:spTgt spid="24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6"/>
                                        </p:tgtEl>
                                        <p:attrNameLst>
                                          <p:attrName>style.visibility</p:attrName>
                                        </p:attrNameLst>
                                      </p:cBhvr>
                                      <p:to>
                                        <p:strVal val="visible"/>
                                      </p:to>
                                    </p:set>
                                    <p:animEffect transition="in" filter="fade">
                                      <p:cBhvr>
                                        <p:cTn id="17" dur="1000"/>
                                        <p:tgtEl>
                                          <p:spTgt spid="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3"/>
          <p:cNvSpPr txBox="1">
            <a:spLocks noGrp="1"/>
          </p:cNvSpPr>
          <p:nvPr>
            <p:ph type="title"/>
          </p:nvPr>
        </p:nvSpPr>
        <p:spPr>
          <a:xfrm>
            <a:off x="276225" y="171450"/>
            <a:ext cx="8591700" cy="8001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dk2"/>
              </a:buClr>
              <a:buFont typeface="Candara"/>
              <a:buNone/>
            </a:pPr>
            <a:r>
              <a:rPr lang="en-US" sz="3240"/>
              <a:t>Biological Evolution</a:t>
            </a:r>
            <a:br>
              <a:rPr lang="en-US" sz="3240"/>
            </a:br>
            <a:r>
              <a:rPr lang="en-US" sz="2160">
                <a:solidFill>
                  <a:schemeClr val="accent3"/>
                </a:solidFill>
              </a:rPr>
              <a:t>Empirical Evidence</a:t>
            </a:r>
            <a:endParaRPr sz="3240" b="0" i="0" u="none" strike="noStrike" cap="none">
              <a:solidFill>
                <a:schemeClr val="accent3"/>
              </a:solidFill>
              <a:latin typeface="Candara"/>
              <a:ea typeface="Candara"/>
              <a:cs typeface="Candara"/>
              <a:sym typeface="Candara"/>
            </a:endParaRPr>
          </a:p>
        </p:txBody>
      </p:sp>
      <p:sp>
        <p:nvSpPr>
          <p:cNvPr id="252" name="Google Shape;252;p33"/>
          <p:cNvSpPr txBox="1">
            <a:spLocks noGrp="1"/>
          </p:cNvSpPr>
          <p:nvPr>
            <p:ph type="body" idx="1"/>
          </p:nvPr>
        </p:nvSpPr>
        <p:spPr>
          <a:xfrm>
            <a:off x="228600" y="906600"/>
            <a:ext cx="3282900" cy="2292300"/>
          </a:xfrm>
          <a:prstGeom prst="rect">
            <a:avLst/>
          </a:prstGeom>
          <a:noFill/>
          <a:ln>
            <a:noFill/>
          </a:ln>
        </p:spPr>
        <p:txBody>
          <a:bodyPr spcFirstLastPara="1" wrap="square" lIns="91425" tIns="45700" rIns="91425" bIns="45700" anchor="t" anchorCtr="0">
            <a:noAutofit/>
          </a:bodyPr>
          <a:lstStyle/>
          <a:p>
            <a:pPr marL="171450" lvl="0" indent="285750" algn="l" rtl="0">
              <a:spcBef>
                <a:spcPts val="600"/>
              </a:spcBef>
              <a:spcAft>
                <a:spcPts val="0"/>
              </a:spcAft>
              <a:buNone/>
            </a:pPr>
            <a:r>
              <a:rPr lang="en-US" sz="1800"/>
              <a:t>Fossils &amp; Age Dating</a:t>
            </a:r>
            <a:endParaRPr sz="1800"/>
          </a:p>
          <a:p>
            <a:pPr marL="344488" lvl="1" indent="-90488" algn="l" rtl="0">
              <a:spcBef>
                <a:spcPts val="600"/>
              </a:spcBef>
              <a:spcAft>
                <a:spcPts val="0"/>
              </a:spcAft>
              <a:buClr>
                <a:schemeClr val="accent1"/>
              </a:buClr>
              <a:buSzPts val="1800"/>
              <a:buFont typeface="Noto Sans Symbols"/>
              <a:buChar char="✓"/>
            </a:pPr>
            <a:r>
              <a:rPr lang="en-US" sz="1800"/>
              <a:t>Comparative Anatomy</a:t>
            </a:r>
            <a:endParaRPr sz="1800"/>
          </a:p>
          <a:p>
            <a:pPr marL="0" lvl="0" indent="457200" algn="l" rtl="0">
              <a:spcBef>
                <a:spcPts val="600"/>
              </a:spcBef>
              <a:spcAft>
                <a:spcPts val="0"/>
              </a:spcAft>
              <a:buNone/>
            </a:pPr>
            <a:r>
              <a:rPr lang="en-US" sz="1800"/>
              <a:t>Comparative Embryology</a:t>
            </a:r>
            <a:endParaRPr sz="1800"/>
          </a:p>
          <a:p>
            <a:pPr marL="0" lvl="0" indent="457200" algn="l" rtl="0">
              <a:spcBef>
                <a:spcPts val="600"/>
              </a:spcBef>
              <a:spcAft>
                <a:spcPts val="0"/>
              </a:spcAft>
              <a:buNone/>
            </a:pPr>
            <a:r>
              <a:rPr lang="en-US" sz="1800"/>
              <a:t>Comparative Biochemistry</a:t>
            </a:r>
            <a:endParaRPr sz="1800"/>
          </a:p>
          <a:p>
            <a:pPr marL="0" lvl="0" indent="457200" algn="l" rtl="0">
              <a:spcBef>
                <a:spcPts val="600"/>
              </a:spcBef>
              <a:spcAft>
                <a:spcPts val="0"/>
              </a:spcAft>
              <a:buNone/>
            </a:pPr>
            <a:r>
              <a:rPr lang="en-US" sz="1800"/>
              <a:t>Geographic Distribution</a:t>
            </a:r>
            <a:endParaRPr sz="1800"/>
          </a:p>
          <a:p>
            <a:pPr marL="0" lvl="0" indent="457200" algn="l" rtl="0">
              <a:spcBef>
                <a:spcPts val="600"/>
              </a:spcBef>
              <a:spcAft>
                <a:spcPts val="0"/>
              </a:spcAft>
              <a:buNone/>
            </a:pPr>
            <a:r>
              <a:rPr lang="en-US" sz="1800"/>
              <a:t>Phylogenetics</a:t>
            </a:r>
            <a:endParaRPr sz="1800"/>
          </a:p>
        </p:txBody>
      </p:sp>
      <p:cxnSp>
        <p:nvCxnSpPr>
          <p:cNvPr id="253" name="Google Shape;253;p33"/>
          <p:cNvCxnSpPr/>
          <p:nvPr/>
        </p:nvCxnSpPr>
        <p:spPr>
          <a:xfrm>
            <a:off x="228600" y="971550"/>
            <a:ext cx="8610600" cy="0"/>
          </a:xfrm>
          <a:prstGeom prst="straightConnector1">
            <a:avLst/>
          </a:prstGeom>
          <a:noFill/>
          <a:ln w="9525" cap="flat" cmpd="sng">
            <a:solidFill>
              <a:schemeClr val="accent1"/>
            </a:solidFill>
            <a:prstDash val="solid"/>
            <a:round/>
            <a:headEnd type="none" w="sm" len="sm"/>
            <a:tailEnd type="none" w="sm" len="sm"/>
          </a:ln>
        </p:spPr>
      </p:cxnSp>
      <p:pic>
        <p:nvPicPr>
          <p:cNvPr id="254" name="Google Shape;254;p33"/>
          <p:cNvPicPr preferRelativeResize="0"/>
          <p:nvPr/>
        </p:nvPicPr>
        <p:blipFill>
          <a:blip r:embed="rId3">
            <a:alphaModFix/>
          </a:blip>
          <a:stretch>
            <a:fillRect/>
          </a:stretch>
        </p:blipFill>
        <p:spPr>
          <a:xfrm>
            <a:off x="3663900" y="1809750"/>
            <a:ext cx="5204025" cy="3049552"/>
          </a:xfrm>
          <a:prstGeom prst="rect">
            <a:avLst/>
          </a:prstGeom>
          <a:noFill/>
          <a:ln>
            <a:noFill/>
          </a:ln>
        </p:spPr>
      </p:pic>
      <p:sp>
        <p:nvSpPr>
          <p:cNvPr id="255" name="Google Shape;255;p33"/>
          <p:cNvSpPr txBox="1"/>
          <p:nvPr/>
        </p:nvSpPr>
        <p:spPr>
          <a:xfrm>
            <a:off x="3635225" y="971550"/>
            <a:ext cx="5204100" cy="77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Candara"/>
                <a:ea typeface="Candara"/>
                <a:cs typeface="Candara"/>
                <a:sym typeface="Candara"/>
              </a:rPr>
              <a:t>Example 1: Mammal limbs follow the pattern of 1 bone, 2 bones, many bones, phalanges. The patten is coded in DNA shared by all these species.      Example 2: Vestigial Structures.</a:t>
            </a:r>
            <a:endParaRPr>
              <a:latin typeface="Candara"/>
              <a:ea typeface="Candara"/>
              <a:cs typeface="Candara"/>
              <a:sym typeface="Candara"/>
            </a:endParaRPr>
          </a:p>
        </p:txBody>
      </p:sp>
      <p:pic>
        <p:nvPicPr>
          <p:cNvPr id="256" name="Google Shape;256;p33"/>
          <p:cNvPicPr preferRelativeResize="0"/>
          <p:nvPr/>
        </p:nvPicPr>
        <p:blipFill>
          <a:blip r:embed="rId4">
            <a:alphaModFix/>
          </a:blip>
          <a:stretch>
            <a:fillRect/>
          </a:stretch>
        </p:blipFill>
        <p:spPr>
          <a:xfrm>
            <a:off x="4834350" y="1501475"/>
            <a:ext cx="3498612" cy="36420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4"/>
                                        </p:tgtEl>
                                        <p:attrNameLst>
                                          <p:attrName>style.visibility</p:attrName>
                                        </p:attrNameLst>
                                      </p:cBhvr>
                                      <p:to>
                                        <p:strVal val="visible"/>
                                      </p:to>
                                    </p:set>
                                    <p:animEffect transition="in" filter="fade">
                                      <p:cBhvr>
                                        <p:cTn id="7" dur="1000"/>
                                        <p:tgtEl>
                                          <p:spTgt spid="2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6"/>
                                        </p:tgtEl>
                                        <p:attrNameLst>
                                          <p:attrName>style.visibility</p:attrName>
                                        </p:attrNameLst>
                                      </p:cBhvr>
                                      <p:to>
                                        <p:strVal val="visible"/>
                                      </p:to>
                                    </p:set>
                                    <p:animEffect transition="in" filter="fade">
                                      <p:cBhvr>
                                        <p:cTn id="12" dur="1000"/>
                                        <p:tgtEl>
                                          <p:spTgt spid="2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34"/>
          <p:cNvSpPr txBox="1">
            <a:spLocks noGrp="1"/>
          </p:cNvSpPr>
          <p:nvPr>
            <p:ph type="title"/>
          </p:nvPr>
        </p:nvSpPr>
        <p:spPr>
          <a:xfrm>
            <a:off x="276225" y="171450"/>
            <a:ext cx="8591700" cy="8001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dk2"/>
              </a:buClr>
              <a:buFont typeface="Candara"/>
              <a:buNone/>
            </a:pPr>
            <a:r>
              <a:rPr lang="en-US" sz="3240"/>
              <a:t>Biological Evolution</a:t>
            </a:r>
            <a:br>
              <a:rPr lang="en-US" sz="3240"/>
            </a:br>
            <a:r>
              <a:rPr lang="en-US" sz="2160">
                <a:solidFill>
                  <a:schemeClr val="accent3"/>
                </a:solidFill>
              </a:rPr>
              <a:t>Empirical Evidence</a:t>
            </a:r>
            <a:endParaRPr sz="3240" b="0" i="0" u="none" strike="noStrike" cap="none">
              <a:solidFill>
                <a:schemeClr val="accent3"/>
              </a:solidFill>
              <a:latin typeface="Candara"/>
              <a:ea typeface="Candara"/>
              <a:cs typeface="Candara"/>
              <a:sym typeface="Candara"/>
            </a:endParaRPr>
          </a:p>
        </p:txBody>
      </p:sp>
      <p:sp>
        <p:nvSpPr>
          <p:cNvPr id="262" name="Google Shape;262;p34"/>
          <p:cNvSpPr txBox="1">
            <a:spLocks noGrp="1"/>
          </p:cNvSpPr>
          <p:nvPr>
            <p:ph type="body" idx="1"/>
          </p:nvPr>
        </p:nvSpPr>
        <p:spPr>
          <a:xfrm>
            <a:off x="228600" y="906600"/>
            <a:ext cx="3282900" cy="2292300"/>
          </a:xfrm>
          <a:prstGeom prst="rect">
            <a:avLst/>
          </a:prstGeom>
          <a:noFill/>
          <a:ln>
            <a:noFill/>
          </a:ln>
        </p:spPr>
        <p:txBody>
          <a:bodyPr spcFirstLastPara="1" wrap="square" lIns="91425" tIns="45700" rIns="91425" bIns="45700" anchor="t" anchorCtr="0">
            <a:noAutofit/>
          </a:bodyPr>
          <a:lstStyle/>
          <a:p>
            <a:pPr marL="171450" lvl="0" indent="285750" algn="l" rtl="0">
              <a:spcBef>
                <a:spcPts val="600"/>
              </a:spcBef>
              <a:spcAft>
                <a:spcPts val="0"/>
              </a:spcAft>
              <a:buNone/>
            </a:pPr>
            <a:r>
              <a:rPr lang="en-US" sz="1800"/>
              <a:t>Fossils &amp; Age Dating</a:t>
            </a:r>
            <a:endParaRPr sz="1800"/>
          </a:p>
          <a:p>
            <a:pPr marL="171450" lvl="0" indent="285750" algn="l" rtl="0">
              <a:spcBef>
                <a:spcPts val="600"/>
              </a:spcBef>
              <a:spcAft>
                <a:spcPts val="0"/>
              </a:spcAft>
              <a:buNone/>
            </a:pPr>
            <a:r>
              <a:rPr lang="en-US" sz="1800"/>
              <a:t>Comparative Anatomy</a:t>
            </a:r>
            <a:endParaRPr sz="1800"/>
          </a:p>
          <a:p>
            <a:pPr marL="344488" lvl="1" indent="-90488" algn="l" rtl="0">
              <a:spcBef>
                <a:spcPts val="600"/>
              </a:spcBef>
              <a:spcAft>
                <a:spcPts val="0"/>
              </a:spcAft>
              <a:buClr>
                <a:schemeClr val="accent1"/>
              </a:buClr>
              <a:buSzPts val="1800"/>
              <a:buFont typeface="Noto Sans Symbols"/>
              <a:buChar char="✓"/>
            </a:pPr>
            <a:r>
              <a:rPr lang="en-US" sz="1800"/>
              <a:t>Comparative Embryology</a:t>
            </a:r>
            <a:endParaRPr sz="1800"/>
          </a:p>
          <a:p>
            <a:pPr marL="0" lvl="0" indent="457200" algn="l" rtl="0">
              <a:spcBef>
                <a:spcPts val="600"/>
              </a:spcBef>
              <a:spcAft>
                <a:spcPts val="0"/>
              </a:spcAft>
              <a:buNone/>
            </a:pPr>
            <a:r>
              <a:rPr lang="en-US" sz="1800"/>
              <a:t>Comparative Biochemistry</a:t>
            </a:r>
            <a:endParaRPr sz="1800"/>
          </a:p>
          <a:p>
            <a:pPr marL="0" lvl="0" indent="457200" algn="l" rtl="0">
              <a:spcBef>
                <a:spcPts val="600"/>
              </a:spcBef>
              <a:spcAft>
                <a:spcPts val="0"/>
              </a:spcAft>
              <a:buNone/>
            </a:pPr>
            <a:r>
              <a:rPr lang="en-US" sz="1800"/>
              <a:t>Geographic Distribution</a:t>
            </a:r>
            <a:endParaRPr sz="1800"/>
          </a:p>
          <a:p>
            <a:pPr marL="0" lvl="0" indent="457200" algn="l" rtl="0">
              <a:spcBef>
                <a:spcPts val="600"/>
              </a:spcBef>
              <a:spcAft>
                <a:spcPts val="0"/>
              </a:spcAft>
              <a:buNone/>
            </a:pPr>
            <a:r>
              <a:rPr lang="en-US" sz="1800"/>
              <a:t>Phylogenetics</a:t>
            </a:r>
            <a:endParaRPr sz="1800"/>
          </a:p>
        </p:txBody>
      </p:sp>
      <p:cxnSp>
        <p:nvCxnSpPr>
          <p:cNvPr id="263" name="Google Shape;263;p34"/>
          <p:cNvCxnSpPr/>
          <p:nvPr/>
        </p:nvCxnSpPr>
        <p:spPr>
          <a:xfrm>
            <a:off x="228600" y="971550"/>
            <a:ext cx="8610600" cy="0"/>
          </a:xfrm>
          <a:prstGeom prst="straightConnector1">
            <a:avLst/>
          </a:prstGeom>
          <a:noFill/>
          <a:ln w="9525" cap="flat" cmpd="sng">
            <a:solidFill>
              <a:schemeClr val="accent1"/>
            </a:solidFill>
            <a:prstDash val="solid"/>
            <a:round/>
            <a:headEnd type="none" w="sm" len="sm"/>
            <a:tailEnd type="none" w="sm" len="sm"/>
          </a:ln>
        </p:spPr>
      </p:cxnSp>
      <p:pic>
        <p:nvPicPr>
          <p:cNvPr id="264" name="Google Shape;264;p34"/>
          <p:cNvPicPr preferRelativeResize="0"/>
          <p:nvPr/>
        </p:nvPicPr>
        <p:blipFill>
          <a:blip r:embed="rId3">
            <a:alphaModFix/>
          </a:blip>
          <a:stretch>
            <a:fillRect/>
          </a:stretch>
        </p:blipFill>
        <p:spPr>
          <a:xfrm>
            <a:off x="3905400" y="1894600"/>
            <a:ext cx="4581525" cy="3076575"/>
          </a:xfrm>
          <a:prstGeom prst="rect">
            <a:avLst/>
          </a:prstGeom>
          <a:noFill/>
          <a:ln>
            <a:noFill/>
          </a:ln>
        </p:spPr>
      </p:pic>
      <p:sp>
        <p:nvSpPr>
          <p:cNvPr id="265" name="Google Shape;265;p34"/>
          <p:cNvSpPr txBox="1"/>
          <p:nvPr/>
        </p:nvSpPr>
        <p:spPr>
          <a:xfrm>
            <a:off x="3635225" y="971550"/>
            <a:ext cx="5204100" cy="77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Candara"/>
                <a:ea typeface="Candara"/>
                <a:cs typeface="Candara"/>
                <a:sym typeface="Candara"/>
              </a:rPr>
              <a:t>Early embryos of many animal species look very similar. Notice all the following have eyes on the sides, gill slits, and a swimming tail. Additional DNA “programming” further modifies this body plan.</a:t>
            </a:r>
            <a:endParaRPr>
              <a:latin typeface="Candara"/>
              <a:ea typeface="Candara"/>
              <a:cs typeface="Candara"/>
              <a:sym typeface="Candar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35"/>
          <p:cNvSpPr txBox="1">
            <a:spLocks noGrp="1"/>
          </p:cNvSpPr>
          <p:nvPr>
            <p:ph type="title"/>
          </p:nvPr>
        </p:nvSpPr>
        <p:spPr>
          <a:xfrm>
            <a:off x="276225" y="171450"/>
            <a:ext cx="8591700" cy="8001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dk2"/>
              </a:buClr>
              <a:buFont typeface="Candara"/>
              <a:buNone/>
            </a:pPr>
            <a:r>
              <a:rPr lang="en-US" sz="3240"/>
              <a:t>Biological Evolution</a:t>
            </a:r>
            <a:br>
              <a:rPr lang="en-US" sz="3240"/>
            </a:br>
            <a:r>
              <a:rPr lang="en-US" sz="2160">
                <a:solidFill>
                  <a:schemeClr val="accent3"/>
                </a:solidFill>
              </a:rPr>
              <a:t>Empirical Evidence</a:t>
            </a:r>
            <a:endParaRPr sz="3240" b="0" i="0" u="none" strike="noStrike" cap="none">
              <a:solidFill>
                <a:schemeClr val="accent3"/>
              </a:solidFill>
              <a:latin typeface="Candara"/>
              <a:ea typeface="Candara"/>
              <a:cs typeface="Candara"/>
              <a:sym typeface="Candara"/>
            </a:endParaRPr>
          </a:p>
        </p:txBody>
      </p:sp>
      <p:sp>
        <p:nvSpPr>
          <p:cNvPr id="271" name="Google Shape;271;p35"/>
          <p:cNvSpPr txBox="1">
            <a:spLocks noGrp="1"/>
          </p:cNvSpPr>
          <p:nvPr>
            <p:ph type="body" idx="1"/>
          </p:nvPr>
        </p:nvSpPr>
        <p:spPr>
          <a:xfrm>
            <a:off x="228600" y="906600"/>
            <a:ext cx="3282900" cy="2292300"/>
          </a:xfrm>
          <a:prstGeom prst="rect">
            <a:avLst/>
          </a:prstGeom>
          <a:noFill/>
          <a:ln>
            <a:noFill/>
          </a:ln>
        </p:spPr>
        <p:txBody>
          <a:bodyPr spcFirstLastPara="1" wrap="square" lIns="91425" tIns="45700" rIns="91425" bIns="45700" anchor="t" anchorCtr="0">
            <a:noAutofit/>
          </a:bodyPr>
          <a:lstStyle/>
          <a:p>
            <a:pPr marL="171450" lvl="0" indent="285750" algn="l" rtl="0">
              <a:spcBef>
                <a:spcPts val="600"/>
              </a:spcBef>
              <a:spcAft>
                <a:spcPts val="0"/>
              </a:spcAft>
              <a:buNone/>
            </a:pPr>
            <a:r>
              <a:rPr lang="en-US" sz="1800"/>
              <a:t>Fossils &amp; Age Dating</a:t>
            </a:r>
            <a:endParaRPr sz="1800"/>
          </a:p>
          <a:p>
            <a:pPr marL="171450" lvl="0" indent="285750" algn="l" rtl="0">
              <a:spcBef>
                <a:spcPts val="600"/>
              </a:spcBef>
              <a:spcAft>
                <a:spcPts val="0"/>
              </a:spcAft>
              <a:buNone/>
            </a:pPr>
            <a:r>
              <a:rPr lang="en-US" sz="1800"/>
              <a:t>Comparative Anatomy</a:t>
            </a:r>
            <a:endParaRPr sz="1800"/>
          </a:p>
          <a:p>
            <a:pPr marL="171450" lvl="0" indent="285750" algn="l" rtl="0">
              <a:spcBef>
                <a:spcPts val="600"/>
              </a:spcBef>
              <a:spcAft>
                <a:spcPts val="0"/>
              </a:spcAft>
              <a:buNone/>
            </a:pPr>
            <a:r>
              <a:rPr lang="en-US" sz="1800"/>
              <a:t>Comparative Embryology</a:t>
            </a:r>
            <a:endParaRPr sz="1800"/>
          </a:p>
          <a:p>
            <a:pPr marL="344488" lvl="1" indent="-90488" algn="l" rtl="0">
              <a:spcBef>
                <a:spcPts val="600"/>
              </a:spcBef>
              <a:spcAft>
                <a:spcPts val="0"/>
              </a:spcAft>
              <a:buClr>
                <a:schemeClr val="accent1"/>
              </a:buClr>
              <a:buSzPts val="1800"/>
              <a:buFont typeface="Noto Sans Symbols"/>
              <a:buChar char="✓"/>
            </a:pPr>
            <a:r>
              <a:rPr lang="en-US" sz="1800"/>
              <a:t>Comparative Biochemistry</a:t>
            </a:r>
            <a:endParaRPr sz="1800"/>
          </a:p>
          <a:p>
            <a:pPr marL="0" lvl="0" indent="457200" algn="l" rtl="0">
              <a:spcBef>
                <a:spcPts val="600"/>
              </a:spcBef>
              <a:spcAft>
                <a:spcPts val="0"/>
              </a:spcAft>
              <a:buNone/>
            </a:pPr>
            <a:r>
              <a:rPr lang="en-US" sz="1800"/>
              <a:t>Geographic Distribution</a:t>
            </a:r>
            <a:endParaRPr sz="1800"/>
          </a:p>
          <a:p>
            <a:pPr marL="0" lvl="0" indent="457200" algn="l" rtl="0">
              <a:spcBef>
                <a:spcPts val="600"/>
              </a:spcBef>
              <a:spcAft>
                <a:spcPts val="0"/>
              </a:spcAft>
              <a:buNone/>
            </a:pPr>
            <a:r>
              <a:rPr lang="en-US" sz="1800"/>
              <a:t>Phylogenetics</a:t>
            </a:r>
            <a:endParaRPr sz="1800"/>
          </a:p>
        </p:txBody>
      </p:sp>
      <p:cxnSp>
        <p:nvCxnSpPr>
          <p:cNvPr id="272" name="Google Shape;272;p35"/>
          <p:cNvCxnSpPr/>
          <p:nvPr/>
        </p:nvCxnSpPr>
        <p:spPr>
          <a:xfrm>
            <a:off x="228600" y="971550"/>
            <a:ext cx="8610600" cy="0"/>
          </a:xfrm>
          <a:prstGeom prst="straightConnector1">
            <a:avLst/>
          </a:prstGeom>
          <a:noFill/>
          <a:ln w="9525" cap="flat" cmpd="sng">
            <a:solidFill>
              <a:schemeClr val="accent1"/>
            </a:solidFill>
            <a:prstDash val="solid"/>
            <a:round/>
            <a:headEnd type="none" w="sm" len="sm"/>
            <a:tailEnd type="none" w="sm" len="sm"/>
          </a:ln>
        </p:spPr>
      </p:cxnSp>
      <p:pic>
        <p:nvPicPr>
          <p:cNvPr id="273" name="Google Shape;273;p35"/>
          <p:cNvPicPr preferRelativeResize="0"/>
          <p:nvPr/>
        </p:nvPicPr>
        <p:blipFill>
          <a:blip r:embed="rId3">
            <a:alphaModFix/>
          </a:blip>
          <a:stretch>
            <a:fillRect/>
          </a:stretch>
        </p:blipFill>
        <p:spPr>
          <a:xfrm>
            <a:off x="3663900" y="1123950"/>
            <a:ext cx="5156201" cy="386715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36"/>
          <p:cNvSpPr txBox="1">
            <a:spLocks noGrp="1"/>
          </p:cNvSpPr>
          <p:nvPr>
            <p:ph type="title"/>
          </p:nvPr>
        </p:nvSpPr>
        <p:spPr>
          <a:xfrm>
            <a:off x="276225" y="171450"/>
            <a:ext cx="8591700" cy="8001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dk2"/>
              </a:buClr>
              <a:buFont typeface="Candara"/>
              <a:buNone/>
            </a:pPr>
            <a:r>
              <a:rPr lang="en-US" sz="3240"/>
              <a:t>Biological Evolution</a:t>
            </a:r>
            <a:br>
              <a:rPr lang="en-US" sz="3240"/>
            </a:br>
            <a:r>
              <a:rPr lang="en-US" sz="2160">
                <a:solidFill>
                  <a:schemeClr val="accent3"/>
                </a:solidFill>
              </a:rPr>
              <a:t>Empirical Evidence</a:t>
            </a:r>
            <a:endParaRPr sz="3240" b="0" i="0" u="none" strike="noStrike" cap="none">
              <a:solidFill>
                <a:schemeClr val="accent3"/>
              </a:solidFill>
              <a:latin typeface="Candara"/>
              <a:ea typeface="Candara"/>
              <a:cs typeface="Candara"/>
              <a:sym typeface="Candara"/>
            </a:endParaRPr>
          </a:p>
        </p:txBody>
      </p:sp>
      <p:sp>
        <p:nvSpPr>
          <p:cNvPr id="279" name="Google Shape;279;p36"/>
          <p:cNvSpPr txBox="1">
            <a:spLocks noGrp="1"/>
          </p:cNvSpPr>
          <p:nvPr>
            <p:ph type="body" idx="1"/>
          </p:nvPr>
        </p:nvSpPr>
        <p:spPr>
          <a:xfrm>
            <a:off x="228600" y="906600"/>
            <a:ext cx="3282900" cy="2292300"/>
          </a:xfrm>
          <a:prstGeom prst="rect">
            <a:avLst/>
          </a:prstGeom>
          <a:noFill/>
          <a:ln>
            <a:noFill/>
          </a:ln>
        </p:spPr>
        <p:txBody>
          <a:bodyPr spcFirstLastPara="1" wrap="square" lIns="91425" tIns="45700" rIns="91425" bIns="45700" anchor="t" anchorCtr="0">
            <a:noAutofit/>
          </a:bodyPr>
          <a:lstStyle/>
          <a:p>
            <a:pPr marL="171450" lvl="0" indent="285750" algn="l" rtl="0">
              <a:spcBef>
                <a:spcPts val="600"/>
              </a:spcBef>
              <a:spcAft>
                <a:spcPts val="0"/>
              </a:spcAft>
              <a:buNone/>
            </a:pPr>
            <a:r>
              <a:rPr lang="en-US" sz="1800"/>
              <a:t>Fossils &amp; Age Dating</a:t>
            </a:r>
            <a:endParaRPr sz="1800"/>
          </a:p>
          <a:p>
            <a:pPr marL="171450" lvl="0" indent="285750" algn="l" rtl="0">
              <a:spcBef>
                <a:spcPts val="600"/>
              </a:spcBef>
              <a:spcAft>
                <a:spcPts val="0"/>
              </a:spcAft>
              <a:buNone/>
            </a:pPr>
            <a:r>
              <a:rPr lang="en-US" sz="1800"/>
              <a:t>Comparative Anatomy</a:t>
            </a:r>
            <a:endParaRPr sz="1800"/>
          </a:p>
          <a:p>
            <a:pPr marL="171450" lvl="0" indent="285750" algn="l" rtl="0">
              <a:spcBef>
                <a:spcPts val="600"/>
              </a:spcBef>
              <a:spcAft>
                <a:spcPts val="0"/>
              </a:spcAft>
              <a:buNone/>
            </a:pPr>
            <a:r>
              <a:rPr lang="en-US" sz="1800"/>
              <a:t>Comparative Embryology</a:t>
            </a:r>
            <a:endParaRPr sz="1800"/>
          </a:p>
          <a:p>
            <a:pPr marL="0" lvl="0" indent="457200" algn="l" rtl="0">
              <a:spcBef>
                <a:spcPts val="600"/>
              </a:spcBef>
              <a:spcAft>
                <a:spcPts val="0"/>
              </a:spcAft>
              <a:buNone/>
            </a:pPr>
            <a:r>
              <a:rPr lang="en-US" sz="1800"/>
              <a:t>Comparative Biochemistry</a:t>
            </a:r>
            <a:endParaRPr sz="1800"/>
          </a:p>
          <a:p>
            <a:pPr marL="344488" lvl="1" indent="-90488" algn="l" rtl="0">
              <a:spcBef>
                <a:spcPts val="600"/>
              </a:spcBef>
              <a:spcAft>
                <a:spcPts val="0"/>
              </a:spcAft>
              <a:buClr>
                <a:schemeClr val="accent1"/>
              </a:buClr>
              <a:buSzPts val="1800"/>
              <a:buFont typeface="Noto Sans Symbols"/>
              <a:buChar char="✓"/>
            </a:pPr>
            <a:r>
              <a:rPr lang="en-US" sz="1800"/>
              <a:t>Geographic Distribution</a:t>
            </a:r>
            <a:endParaRPr sz="1800"/>
          </a:p>
          <a:p>
            <a:pPr marL="0" lvl="0" indent="457200" algn="l" rtl="0">
              <a:spcBef>
                <a:spcPts val="600"/>
              </a:spcBef>
              <a:spcAft>
                <a:spcPts val="0"/>
              </a:spcAft>
              <a:buNone/>
            </a:pPr>
            <a:r>
              <a:rPr lang="en-US" sz="1800"/>
              <a:t>Phylogenetics</a:t>
            </a:r>
            <a:endParaRPr sz="1800"/>
          </a:p>
        </p:txBody>
      </p:sp>
      <p:cxnSp>
        <p:nvCxnSpPr>
          <p:cNvPr id="280" name="Google Shape;280;p36"/>
          <p:cNvCxnSpPr/>
          <p:nvPr/>
        </p:nvCxnSpPr>
        <p:spPr>
          <a:xfrm>
            <a:off x="228600" y="971550"/>
            <a:ext cx="8610600" cy="0"/>
          </a:xfrm>
          <a:prstGeom prst="straightConnector1">
            <a:avLst/>
          </a:prstGeom>
          <a:noFill/>
          <a:ln w="9525" cap="flat" cmpd="sng">
            <a:solidFill>
              <a:schemeClr val="accent1"/>
            </a:solidFill>
            <a:prstDash val="solid"/>
            <a:round/>
            <a:headEnd type="none" w="sm" len="sm"/>
            <a:tailEnd type="none" w="sm" len="sm"/>
          </a:ln>
        </p:spPr>
      </p:cxnSp>
      <p:pic>
        <p:nvPicPr>
          <p:cNvPr id="281" name="Google Shape;281;p36"/>
          <p:cNvPicPr preferRelativeResize="0"/>
          <p:nvPr/>
        </p:nvPicPr>
        <p:blipFill>
          <a:blip r:embed="rId3">
            <a:alphaModFix/>
          </a:blip>
          <a:stretch>
            <a:fillRect/>
          </a:stretch>
        </p:blipFill>
        <p:spPr>
          <a:xfrm>
            <a:off x="3663900" y="1123950"/>
            <a:ext cx="5156201" cy="386715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37"/>
          <p:cNvSpPr txBox="1">
            <a:spLocks noGrp="1"/>
          </p:cNvSpPr>
          <p:nvPr>
            <p:ph type="title"/>
          </p:nvPr>
        </p:nvSpPr>
        <p:spPr>
          <a:xfrm>
            <a:off x="276225" y="171450"/>
            <a:ext cx="8591700" cy="8001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dk2"/>
              </a:buClr>
              <a:buFont typeface="Candara"/>
              <a:buNone/>
            </a:pPr>
            <a:r>
              <a:rPr lang="en-US" sz="3240"/>
              <a:t>Biological Evolution</a:t>
            </a:r>
            <a:br>
              <a:rPr lang="en-US" sz="3240"/>
            </a:br>
            <a:r>
              <a:rPr lang="en-US" sz="2160">
                <a:solidFill>
                  <a:schemeClr val="accent3"/>
                </a:solidFill>
              </a:rPr>
              <a:t>Empirical Evidence</a:t>
            </a:r>
            <a:endParaRPr sz="3240" b="0" i="0" u="none" strike="noStrike" cap="none">
              <a:solidFill>
                <a:schemeClr val="accent3"/>
              </a:solidFill>
              <a:latin typeface="Candara"/>
              <a:ea typeface="Candara"/>
              <a:cs typeface="Candara"/>
              <a:sym typeface="Candara"/>
            </a:endParaRPr>
          </a:p>
        </p:txBody>
      </p:sp>
      <p:sp>
        <p:nvSpPr>
          <p:cNvPr id="287" name="Google Shape;287;p37"/>
          <p:cNvSpPr txBox="1">
            <a:spLocks noGrp="1"/>
          </p:cNvSpPr>
          <p:nvPr>
            <p:ph type="body" idx="1"/>
          </p:nvPr>
        </p:nvSpPr>
        <p:spPr>
          <a:xfrm>
            <a:off x="228600" y="906600"/>
            <a:ext cx="3282900" cy="2292300"/>
          </a:xfrm>
          <a:prstGeom prst="rect">
            <a:avLst/>
          </a:prstGeom>
          <a:noFill/>
          <a:ln>
            <a:noFill/>
          </a:ln>
        </p:spPr>
        <p:txBody>
          <a:bodyPr spcFirstLastPara="1" wrap="square" lIns="91425" tIns="45700" rIns="91425" bIns="45700" anchor="t" anchorCtr="0">
            <a:noAutofit/>
          </a:bodyPr>
          <a:lstStyle/>
          <a:p>
            <a:pPr marL="171450" lvl="0" indent="285750" algn="l" rtl="0">
              <a:spcBef>
                <a:spcPts val="600"/>
              </a:spcBef>
              <a:spcAft>
                <a:spcPts val="0"/>
              </a:spcAft>
              <a:buNone/>
            </a:pPr>
            <a:r>
              <a:rPr lang="en-US" sz="1800"/>
              <a:t>Fossils &amp; Age Dating</a:t>
            </a:r>
            <a:endParaRPr sz="1800"/>
          </a:p>
          <a:p>
            <a:pPr marL="171450" lvl="0" indent="285750" algn="l" rtl="0">
              <a:spcBef>
                <a:spcPts val="600"/>
              </a:spcBef>
              <a:spcAft>
                <a:spcPts val="0"/>
              </a:spcAft>
              <a:buNone/>
            </a:pPr>
            <a:r>
              <a:rPr lang="en-US" sz="1800"/>
              <a:t>Comparative Anatomy</a:t>
            </a:r>
            <a:endParaRPr sz="1800"/>
          </a:p>
          <a:p>
            <a:pPr marL="171450" lvl="0" indent="285750" algn="l" rtl="0">
              <a:spcBef>
                <a:spcPts val="600"/>
              </a:spcBef>
              <a:spcAft>
                <a:spcPts val="0"/>
              </a:spcAft>
              <a:buNone/>
            </a:pPr>
            <a:r>
              <a:rPr lang="en-US" sz="1800"/>
              <a:t>Comparative Embryology</a:t>
            </a:r>
            <a:endParaRPr sz="1800"/>
          </a:p>
          <a:p>
            <a:pPr marL="0" lvl="0" indent="457200" algn="l" rtl="0">
              <a:spcBef>
                <a:spcPts val="600"/>
              </a:spcBef>
              <a:spcAft>
                <a:spcPts val="0"/>
              </a:spcAft>
              <a:buNone/>
            </a:pPr>
            <a:r>
              <a:rPr lang="en-US" sz="1800"/>
              <a:t>Comparative Biochemistry</a:t>
            </a:r>
            <a:endParaRPr sz="1800"/>
          </a:p>
          <a:p>
            <a:pPr marL="171450" lvl="0" indent="285750" algn="l" rtl="0">
              <a:spcBef>
                <a:spcPts val="600"/>
              </a:spcBef>
              <a:spcAft>
                <a:spcPts val="0"/>
              </a:spcAft>
              <a:buNone/>
            </a:pPr>
            <a:r>
              <a:rPr lang="en-US" sz="1800"/>
              <a:t>Geographic Distribution</a:t>
            </a:r>
            <a:endParaRPr sz="1800"/>
          </a:p>
          <a:p>
            <a:pPr marL="344488" lvl="1" indent="-90488" algn="l" rtl="0">
              <a:spcBef>
                <a:spcPts val="600"/>
              </a:spcBef>
              <a:spcAft>
                <a:spcPts val="0"/>
              </a:spcAft>
              <a:buClr>
                <a:schemeClr val="accent1"/>
              </a:buClr>
              <a:buSzPts val="1800"/>
              <a:buFont typeface="Noto Sans Symbols"/>
              <a:buChar char="✓"/>
            </a:pPr>
            <a:r>
              <a:rPr lang="en-US" sz="1800"/>
              <a:t>Phylogenetics</a:t>
            </a:r>
            <a:endParaRPr sz="1800"/>
          </a:p>
        </p:txBody>
      </p:sp>
      <p:cxnSp>
        <p:nvCxnSpPr>
          <p:cNvPr id="288" name="Google Shape;288;p37"/>
          <p:cNvCxnSpPr/>
          <p:nvPr/>
        </p:nvCxnSpPr>
        <p:spPr>
          <a:xfrm>
            <a:off x="228600" y="971550"/>
            <a:ext cx="8610600" cy="0"/>
          </a:xfrm>
          <a:prstGeom prst="straightConnector1">
            <a:avLst/>
          </a:prstGeom>
          <a:noFill/>
          <a:ln w="9525" cap="flat" cmpd="sng">
            <a:solidFill>
              <a:schemeClr val="accent1"/>
            </a:solidFill>
            <a:prstDash val="solid"/>
            <a:round/>
            <a:headEnd type="none" w="sm" len="sm"/>
            <a:tailEnd type="none" w="sm" len="sm"/>
          </a:ln>
        </p:spPr>
      </p:cxnSp>
      <p:pic>
        <p:nvPicPr>
          <p:cNvPr id="289" name="Google Shape;289;p37"/>
          <p:cNvPicPr preferRelativeResize="0"/>
          <p:nvPr/>
        </p:nvPicPr>
        <p:blipFill>
          <a:blip r:embed="rId3">
            <a:alphaModFix/>
          </a:blip>
          <a:stretch>
            <a:fillRect/>
          </a:stretch>
        </p:blipFill>
        <p:spPr>
          <a:xfrm>
            <a:off x="3663900" y="1123950"/>
            <a:ext cx="4952349" cy="386714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5"/>
          <p:cNvSpPr txBox="1">
            <a:spLocks noGrp="1"/>
          </p:cNvSpPr>
          <p:nvPr>
            <p:ph type="title"/>
          </p:nvPr>
        </p:nvSpPr>
        <p:spPr>
          <a:xfrm>
            <a:off x="276225" y="171450"/>
            <a:ext cx="8591550" cy="800101"/>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2"/>
              </a:buClr>
              <a:buFont typeface="Candara"/>
              <a:buNone/>
            </a:pPr>
            <a:r>
              <a:rPr lang="en-US" sz="3240" b="0" i="0" u="none" strike="noStrike" cap="none" dirty="0" smtClean="0">
                <a:solidFill>
                  <a:schemeClr val="dk2"/>
                </a:solidFill>
                <a:latin typeface="Candara"/>
                <a:ea typeface="Candara"/>
                <a:cs typeface="Candara"/>
                <a:sym typeface="Candara"/>
              </a:rPr>
              <a:t>Demarcation of Science</a:t>
            </a:r>
            <a:br>
              <a:rPr lang="en-US" sz="3240" b="0" i="0" u="none" strike="noStrike" cap="none" dirty="0" smtClean="0">
                <a:solidFill>
                  <a:schemeClr val="dk2"/>
                </a:solidFill>
                <a:latin typeface="Candara"/>
                <a:ea typeface="Candara"/>
                <a:cs typeface="Candara"/>
                <a:sym typeface="Candara"/>
              </a:rPr>
            </a:br>
            <a:r>
              <a:rPr lang="en-US" sz="2160" b="0" i="0" u="none" strike="noStrike" cap="none" dirty="0" smtClean="0">
                <a:solidFill>
                  <a:schemeClr val="accent3"/>
                </a:solidFill>
                <a:latin typeface="Candara"/>
                <a:ea typeface="Candara"/>
                <a:cs typeface="Candara"/>
                <a:sym typeface="Candara"/>
              </a:rPr>
              <a:t>Nature of Scientific Knowledge</a:t>
            </a:r>
            <a:endParaRPr sz="3240" b="0" i="0" u="none" strike="noStrike" cap="none" dirty="0">
              <a:solidFill>
                <a:schemeClr val="accent3"/>
              </a:solidFill>
              <a:latin typeface="Candara"/>
              <a:ea typeface="Candara"/>
              <a:cs typeface="Candara"/>
              <a:sym typeface="Candara"/>
            </a:endParaRPr>
          </a:p>
        </p:txBody>
      </p:sp>
      <p:sp>
        <p:nvSpPr>
          <p:cNvPr id="109" name="Google Shape;109;p15"/>
          <p:cNvSpPr txBox="1">
            <a:spLocks noGrp="1"/>
          </p:cNvSpPr>
          <p:nvPr>
            <p:ph type="body" idx="1"/>
          </p:nvPr>
        </p:nvSpPr>
        <p:spPr>
          <a:xfrm>
            <a:off x="274325" y="1113183"/>
            <a:ext cx="8595300" cy="3975652"/>
          </a:xfrm>
          <a:prstGeom prst="rect">
            <a:avLst/>
          </a:prstGeom>
          <a:noFill/>
          <a:ln>
            <a:noFill/>
          </a:ln>
        </p:spPr>
        <p:txBody>
          <a:bodyPr spcFirstLastPara="1" wrap="square" lIns="91425" tIns="45700" rIns="91425" bIns="45700" anchor="t" anchorCtr="0">
            <a:noAutofit/>
          </a:bodyPr>
          <a:lstStyle/>
          <a:p>
            <a:pPr marL="457200" marR="0" lvl="0" indent="-361950" algn="l" rtl="0">
              <a:lnSpc>
                <a:spcPct val="90000"/>
              </a:lnSpc>
              <a:spcBef>
                <a:spcPts val="0"/>
              </a:spcBef>
              <a:spcAft>
                <a:spcPts val="0"/>
              </a:spcAft>
              <a:buSzPts val="2100"/>
              <a:buChar char="❖"/>
            </a:pPr>
            <a:r>
              <a:rPr lang="en-US" sz="2000" dirty="0" smtClean="0"/>
              <a:t>Remember our lessons on the nature of science.  Philosophy of science attempts to study the </a:t>
            </a:r>
            <a:r>
              <a:rPr lang="en-US" sz="2000" dirty="0" smtClean="0"/>
              <a:t>relationships between </a:t>
            </a:r>
            <a:r>
              <a:rPr lang="en-US" sz="2000" dirty="0" smtClean="0"/>
              <a:t>science, pseudoscience, and non-science. Identifying the boundaries between domains of knowledge is called </a:t>
            </a:r>
            <a:r>
              <a:rPr lang="en-US" sz="2000" dirty="0" smtClean="0"/>
              <a:t>DEMARCATION</a:t>
            </a:r>
            <a:r>
              <a:rPr lang="en-US" sz="2000" dirty="0" smtClean="0"/>
              <a:t>, and is sometimes considered one of the central questions of science.</a:t>
            </a:r>
            <a:endParaRPr lang="en-US" sz="2000" dirty="0" smtClean="0"/>
          </a:p>
          <a:p>
            <a:pPr marL="457200" marR="0" lvl="0" indent="-361950" algn="l" rtl="0">
              <a:lnSpc>
                <a:spcPct val="90000"/>
              </a:lnSpc>
              <a:spcBef>
                <a:spcPts val="0"/>
              </a:spcBef>
              <a:spcAft>
                <a:spcPts val="0"/>
              </a:spcAft>
              <a:buSzPts val="2100"/>
              <a:buChar char="❖"/>
            </a:pPr>
            <a:endParaRPr lang="en-US" sz="2000" dirty="0" smtClean="0"/>
          </a:p>
          <a:p>
            <a:pPr marL="457200" marR="0" lvl="0" indent="-361950" algn="l" rtl="0">
              <a:lnSpc>
                <a:spcPct val="90000"/>
              </a:lnSpc>
              <a:spcBef>
                <a:spcPts val="0"/>
              </a:spcBef>
              <a:spcAft>
                <a:spcPts val="0"/>
              </a:spcAft>
              <a:buSzPts val="2100"/>
              <a:buChar char="❖"/>
            </a:pPr>
            <a:r>
              <a:rPr lang="en-US" sz="2000" dirty="0" smtClean="0"/>
              <a:t>Non-scientific domains of knowledge exist. The label “non-science” does not mean “untrue.”  Rather, there are ideas and beliefs that cannot be tested by the methods of science. There are limitations to what science theories can explain.</a:t>
            </a:r>
          </a:p>
          <a:p>
            <a:pPr marL="457200" marR="0" lvl="0" indent="-361950" algn="l" rtl="0">
              <a:lnSpc>
                <a:spcPct val="90000"/>
              </a:lnSpc>
              <a:spcBef>
                <a:spcPts val="0"/>
              </a:spcBef>
              <a:spcAft>
                <a:spcPts val="0"/>
              </a:spcAft>
              <a:buSzPts val="2100"/>
              <a:buChar char="❖"/>
            </a:pPr>
            <a:endParaRPr lang="en-US" sz="2000" dirty="0" smtClean="0"/>
          </a:p>
          <a:p>
            <a:pPr marL="457200" marR="0" lvl="0" indent="-361950" algn="l" rtl="0">
              <a:lnSpc>
                <a:spcPct val="90000"/>
              </a:lnSpc>
              <a:spcBef>
                <a:spcPts val="0"/>
              </a:spcBef>
              <a:spcAft>
                <a:spcPts val="0"/>
              </a:spcAft>
              <a:buSzPts val="2100"/>
              <a:buChar char="❖"/>
            </a:pPr>
            <a:r>
              <a:rPr lang="en-US" sz="2000" dirty="0" smtClean="0"/>
              <a:t>Science, religion, cultural traditions, and philosophies are not mutually exclusive.  All these seek to understand our existence and assist us in living our human lives, but from different perspectives.</a:t>
            </a:r>
            <a:endParaRPr sz="2000" dirty="0"/>
          </a:p>
        </p:txBody>
      </p:sp>
      <p:cxnSp>
        <p:nvCxnSpPr>
          <p:cNvPr id="110" name="Google Shape;110;p15"/>
          <p:cNvCxnSpPr/>
          <p:nvPr/>
        </p:nvCxnSpPr>
        <p:spPr>
          <a:xfrm>
            <a:off x="228600" y="971550"/>
            <a:ext cx="8610600" cy="0"/>
          </a:xfrm>
          <a:prstGeom prst="straightConnector1">
            <a:avLst/>
          </a:prstGeom>
          <a:noFill/>
          <a:ln w="9525" cap="flat" cmpd="sng">
            <a:solidFill>
              <a:schemeClr val="accent1"/>
            </a:solidFill>
            <a:prstDash val="solid"/>
            <a:round/>
            <a:headEnd type="none" w="sm" len="sm"/>
            <a:tailEnd type="none" w="sm" len="sm"/>
          </a:ln>
        </p:spPr>
      </p:cxnSp>
    </p:spTree>
    <p:extLst>
      <p:ext uri="{BB962C8B-B14F-4D97-AF65-F5344CB8AC3E}">
        <p14:creationId xmlns:p14="http://schemas.microsoft.com/office/powerpoint/2010/main" val="23370297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38"/>
          <p:cNvSpPr txBox="1">
            <a:spLocks noGrp="1"/>
          </p:cNvSpPr>
          <p:nvPr>
            <p:ph type="title"/>
          </p:nvPr>
        </p:nvSpPr>
        <p:spPr>
          <a:xfrm>
            <a:off x="276225" y="171450"/>
            <a:ext cx="8591700" cy="800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3240"/>
              <a:t>Scientific Theories</a:t>
            </a:r>
            <a:br>
              <a:rPr lang="en-US" sz="3240"/>
            </a:br>
            <a:r>
              <a:rPr lang="en-US" sz="2160">
                <a:solidFill>
                  <a:schemeClr val="accent3"/>
                </a:solidFill>
              </a:rPr>
              <a:t>Biological Evolution - Tree of Life</a:t>
            </a:r>
            <a:endParaRPr/>
          </a:p>
        </p:txBody>
      </p:sp>
      <p:sp>
        <p:nvSpPr>
          <p:cNvPr id="295" name="Google Shape;295;p38"/>
          <p:cNvSpPr txBox="1">
            <a:spLocks noGrp="1"/>
          </p:cNvSpPr>
          <p:nvPr>
            <p:ph type="body" idx="1"/>
          </p:nvPr>
        </p:nvSpPr>
        <p:spPr>
          <a:xfrm>
            <a:off x="274350" y="864708"/>
            <a:ext cx="8595300" cy="1137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US"/>
              <a:t>This is a simplified version of the phylogenetic tree of life based on genetic analysis (% DNA Similarities). The branches indicate close genetic relationships between species.</a:t>
            </a:r>
            <a:endParaRPr/>
          </a:p>
        </p:txBody>
      </p:sp>
      <p:pic>
        <p:nvPicPr>
          <p:cNvPr id="296" name="Google Shape;296;p38"/>
          <p:cNvPicPr preferRelativeResize="0"/>
          <p:nvPr/>
        </p:nvPicPr>
        <p:blipFill>
          <a:blip r:embed="rId3">
            <a:alphaModFix/>
          </a:blip>
          <a:stretch>
            <a:fillRect/>
          </a:stretch>
        </p:blipFill>
        <p:spPr>
          <a:xfrm>
            <a:off x="3253325" y="2156125"/>
            <a:ext cx="4281826" cy="28902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39"/>
          <p:cNvSpPr txBox="1">
            <a:spLocks noGrp="1"/>
          </p:cNvSpPr>
          <p:nvPr>
            <p:ph type="title"/>
          </p:nvPr>
        </p:nvSpPr>
        <p:spPr>
          <a:xfrm>
            <a:off x="276225" y="171450"/>
            <a:ext cx="8591700" cy="800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3240"/>
              <a:t>Scientific Theories</a:t>
            </a:r>
            <a:br>
              <a:rPr lang="en-US" sz="3240"/>
            </a:br>
            <a:r>
              <a:rPr lang="en-US" sz="2160">
                <a:solidFill>
                  <a:schemeClr val="accent3"/>
                </a:solidFill>
              </a:rPr>
              <a:t>Biological Evolution - Tree of Life</a:t>
            </a:r>
            <a:endParaRPr/>
          </a:p>
        </p:txBody>
      </p:sp>
      <p:sp>
        <p:nvSpPr>
          <p:cNvPr id="302" name="Google Shape;302;p39"/>
          <p:cNvSpPr txBox="1">
            <a:spLocks noGrp="1"/>
          </p:cNvSpPr>
          <p:nvPr>
            <p:ph type="body" idx="1"/>
          </p:nvPr>
        </p:nvSpPr>
        <p:spPr>
          <a:xfrm>
            <a:off x="274325" y="973833"/>
            <a:ext cx="8595300" cy="1137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US"/>
              <a:t>The Evogeneao Tree of Life diagram is an illustration of the principle that we are genetically related to every species that has ever lived on Earth.  Click on diagram to link to the Evogeneao interactive website.</a:t>
            </a:r>
            <a:endParaRPr/>
          </a:p>
        </p:txBody>
      </p:sp>
      <p:pic>
        <p:nvPicPr>
          <p:cNvPr id="303" name="Google Shape;303;p39">
            <a:hlinkClick r:id="rId3"/>
          </p:cNvPr>
          <p:cNvPicPr preferRelativeResize="0"/>
          <p:nvPr/>
        </p:nvPicPr>
        <p:blipFill rotWithShape="1">
          <a:blip r:embed="rId4">
            <a:alphaModFix/>
          </a:blip>
          <a:srcRect/>
          <a:stretch/>
        </p:blipFill>
        <p:spPr>
          <a:xfrm>
            <a:off x="1022925" y="2320376"/>
            <a:ext cx="7098300" cy="26838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40"/>
          <p:cNvSpPr txBox="1">
            <a:spLocks noGrp="1"/>
          </p:cNvSpPr>
          <p:nvPr>
            <p:ph type="title"/>
          </p:nvPr>
        </p:nvSpPr>
        <p:spPr>
          <a:xfrm>
            <a:off x="276225" y="171450"/>
            <a:ext cx="8591700" cy="8001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2"/>
              </a:buClr>
              <a:buFont typeface="Candara"/>
              <a:buNone/>
            </a:pPr>
            <a:r>
              <a:rPr lang="en-US" sz="3240" b="0" i="0" u="none" strike="noStrike" cap="none">
                <a:solidFill>
                  <a:schemeClr val="dk2"/>
                </a:solidFill>
                <a:latin typeface="Candara"/>
                <a:ea typeface="Candara"/>
                <a:cs typeface="Candara"/>
                <a:sym typeface="Candara"/>
              </a:rPr>
              <a:t>Scientific Theories</a:t>
            </a:r>
            <a:br>
              <a:rPr lang="en-US" sz="3240" b="0" i="0" u="none" strike="noStrike" cap="none">
                <a:solidFill>
                  <a:schemeClr val="dk2"/>
                </a:solidFill>
                <a:latin typeface="Candara"/>
                <a:ea typeface="Candara"/>
                <a:cs typeface="Candara"/>
                <a:sym typeface="Candara"/>
              </a:rPr>
            </a:br>
            <a:r>
              <a:rPr lang="en-US" sz="2160" b="0" i="0" u="none" strike="noStrike" cap="none">
                <a:solidFill>
                  <a:schemeClr val="accent3"/>
                </a:solidFill>
                <a:latin typeface="Candara"/>
                <a:ea typeface="Candara"/>
                <a:cs typeface="Candara"/>
                <a:sym typeface="Candara"/>
              </a:rPr>
              <a:t>Empirical Evidence</a:t>
            </a:r>
            <a:endParaRPr sz="3240" b="0" i="0" u="none" strike="noStrike" cap="none">
              <a:solidFill>
                <a:schemeClr val="accent3"/>
              </a:solidFill>
              <a:latin typeface="Candara"/>
              <a:ea typeface="Candara"/>
              <a:cs typeface="Candara"/>
              <a:sym typeface="Candara"/>
            </a:endParaRPr>
          </a:p>
        </p:txBody>
      </p:sp>
      <p:sp>
        <p:nvSpPr>
          <p:cNvPr id="309" name="Google Shape;309;p40"/>
          <p:cNvSpPr txBox="1">
            <a:spLocks noGrp="1"/>
          </p:cNvSpPr>
          <p:nvPr>
            <p:ph type="body" idx="1"/>
          </p:nvPr>
        </p:nvSpPr>
        <p:spPr>
          <a:xfrm>
            <a:off x="274320" y="1097280"/>
            <a:ext cx="8595300" cy="3836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4800" b="1"/>
              <a:t>Review: LAYERS OF EVOLUTION</a:t>
            </a:r>
            <a:endParaRPr sz="4800" b="1"/>
          </a:p>
          <a:p>
            <a:pPr marL="628650" lvl="0" indent="-196850" algn="l" rtl="0">
              <a:spcBef>
                <a:spcPts val="0"/>
              </a:spcBef>
              <a:spcAft>
                <a:spcPts val="0"/>
              </a:spcAft>
              <a:buClr>
                <a:schemeClr val="accent1"/>
              </a:buClr>
              <a:buSzPts val="3600"/>
              <a:buFont typeface="Noto Sans Symbols"/>
              <a:buChar char="❖"/>
            </a:pPr>
            <a:r>
              <a:rPr lang="en-US" sz="3600"/>
              <a:t>Cosmic Evolution  (universe)</a:t>
            </a:r>
            <a:endParaRPr sz="3600"/>
          </a:p>
          <a:p>
            <a:pPr marL="628650" lvl="0" indent="-196850" algn="l" rtl="0">
              <a:spcBef>
                <a:spcPts val="0"/>
              </a:spcBef>
              <a:spcAft>
                <a:spcPts val="0"/>
              </a:spcAft>
              <a:buClr>
                <a:schemeClr val="accent1"/>
              </a:buClr>
              <a:buSzPts val="3600"/>
              <a:buFont typeface="Noto Sans Symbols"/>
              <a:buChar char="❖"/>
            </a:pPr>
            <a:r>
              <a:rPr lang="en-US" sz="3600"/>
              <a:t>Galactic Evolution</a:t>
            </a:r>
            <a:endParaRPr sz="3600"/>
          </a:p>
          <a:p>
            <a:pPr marL="628650" lvl="0" indent="-196850" algn="l" rtl="0">
              <a:spcBef>
                <a:spcPts val="0"/>
              </a:spcBef>
              <a:spcAft>
                <a:spcPts val="0"/>
              </a:spcAft>
              <a:buClr>
                <a:schemeClr val="accent1"/>
              </a:buClr>
              <a:buSzPts val="3600"/>
              <a:buFont typeface="Noto Sans Symbols"/>
              <a:buChar char="❖"/>
            </a:pPr>
            <a:r>
              <a:rPr lang="en-US" sz="3600"/>
              <a:t>Stellar Evolution</a:t>
            </a:r>
            <a:endParaRPr sz="3600"/>
          </a:p>
          <a:p>
            <a:pPr marL="628650" lvl="0" indent="-196850" algn="l" rtl="0">
              <a:spcBef>
                <a:spcPts val="0"/>
              </a:spcBef>
              <a:spcAft>
                <a:spcPts val="0"/>
              </a:spcAft>
              <a:buClr>
                <a:schemeClr val="accent1"/>
              </a:buClr>
              <a:buSzPts val="3600"/>
              <a:buFont typeface="Noto Sans Symbols"/>
              <a:buChar char="❖"/>
            </a:pPr>
            <a:r>
              <a:rPr lang="en-US" sz="3600"/>
              <a:t>Planetary Evolution</a:t>
            </a:r>
            <a:endParaRPr sz="3600"/>
          </a:p>
          <a:p>
            <a:pPr marL="628650" lvl="0" indent="-196850" algn="l" rtl="0">
              <a:spcBef>
                <a:spcPts val="0"/>
              </a:spcBef>
              <a:spcAft>
                <a:spcPts val="0"/>
              </a:spcAft>
              <a:buClr>
                <a:schemeClr val="accent1"/>
              </a:buClr>
              <a:buSzPts val="3600"/>
              <a:buFont typeface="Noto Sans Symbols"/>
              <a:buChar char="❖"/>
            </a:pPr>
            <a:r>
              <a:rPr lang="en-US" sz="3600"/>
              <a:t>Biological Evolution</a:t>
            </a:r>
            <a:endParaRPr sz="3300" b="1"/>
          </a:p>
          <a:p>
            <a:pPr marL="344487" marR="0" lvl="1" indent="23812" algn="l" rtl="0">
              <a:spcBef>
                <a:spcPts val="600"/>
              </a:spcBef>
              <a:spcAft>
                <a:spcPts val="0"/>
              </a:spcAft>
              <a:buClr>
                <a:schemeClr val="accent1"/>
              </a:buClr>
              <a:buSzPts val="3200"/>
              <a:buFont typeface="Noto Sans Symbols"/>
              <a:buNone/>
            </a:pPr>
            <a:endParaRPr sz="3200" b="0" i="0" u="none" strike="noStrike" cap="none">
              <a:solidFill>
                <a:schemeClr val="dk2"/>
              </a:solidFill>
              <a:latin typeface="Candara"/>
              <a:ea typeface="Candara"/>
              <a:cs typeface="Candara"/>
              <a:sym typeface="Candara"/>
            </a:endParaRPr>
          </a:p>
        </p:txBody>
      </p:sp>
      <p:cxnSp>
        <p:nvCxnSpPr>
          <p:cNvPr id="310" name="Google Shape;310;p40"/>
          <p:cNvCxnSpPr/>
          <p:nvPr/>
        </p:nvCxnSpPr>
        <p:spPr>
          <a:xfrm>
            <a:off x="228600" y="971550"/>
            <a:ext cx="8610600" cy="0"/>
          </a:xfrm>
          <a:prstGeom prst="straightConnector1">
            <a:avLst/>
          </a:prstGeom>
          <a:noFill/>
          <a:ln w="9525" cap="flat" cmpd="sng">
            <a:solidFill>
              <a:schemeClr val="accent1"/>
            </a:solidFill>
            <a:prstDash val="solid"/>
            <a:round/>
            <a:headEnd type="none" w="sm" len="sm"/>
            <a:tailEnd type="none" w="sm" len="sm"/>
          </a:ln>
        </p:spPr>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41"/>
          <p:cNvSpPr txBox="1">
            <a:spLocks noGrp="1"/>
          </p:cNvSpPr>
          <p:nvPr>
            <p:ph type="title"/>
          </p:nvPr>
        </p:nvSpPr>
        <p:spPr>
          <a:xfrm>
            <a:off x="200025" y="171450"/>
            <a:ext cx="8591700" cy="8001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2"/>
              </a:buClr>
              <a:buFont typeface="Candara"/>
              <a:buNone/>
            </a:pPr>
            <a:r>
              <a:rPr lang="en-US" sz="3240" b="0" i="0" u="none" strike="noStrike" cap="none">
                <a:solidFill>
                  <a:schemeClr val="dk2"/>
                </a:solidFill>
                <a:latin typeface="Candara"/>
                <a:ea typeface="Candara"/>
                <a:cs typeface="Candara"/>
                <a:sym typeface="Candara"/>
              </a:rPr>
              <a:t>Scientific Theories</a:t>
            </a:r>
            <a:br>
              <a:rPr lang="en-US" sz="3240" b="0" i="0" u="none" strike="noStrike" cap="none">
                <a:solidFill>
                  <a:schemeClr val="dk2"/>
                </a:solidFill>
                <a:latin typeface="Candara"/>
                <a:ea typeface="Candara"/>
                <a:cs typeface="Candara"/>
                <a:sym typeface="Candara"/>
              </a:rPr>
            </a:br>
            <a:r>
              <a:rPr lang="en-US" sz="2160">
                <a:solidFill>
                  <a:schemeClr val="accent3"/>
                </a:solidFill>
              </a:rPr>
              <a:t>Systems Theory of Everything</a:t>
            </a:r>
            <a:endParaRPr sz="3240" b="0" i="0" u="none" strike="noStrike" cap="none">
              <a:solidFill>
                <a:schemeClr val="accent3"/>
              </a:solidFill>
              <a:latin typeface="Candara"/>
              <a:ea typeface="Candara"/>
              <a:cs typeface="Candara"/>
              <a:sym typeface="Candara"/>
            </a:endParaRPr>
          </a:p>
        </p:txBody>
      </p:sp>
      <p:cxnSp>
        <p:nvCxnSpPr>
          <p:cNvPr id="316" name="Google Shape;316;p41"/>
          <p:cNvCxnSpPr/>
          <p:nvPr/>
        </p:nvCxnSpPr>
        <p:spPr>
          <a:xfrm>
            <a:off x="228600" y="971550"/>
            <a:ext cx="8610600" cy="0"/>
          </a:xfrm>
          <a:prstGeom prst="straightConnector1">
            <a:avLst/>
          </a:prstGeom>
          <a:noFill/>
          <a:ln w="9525" cap="flat" cmpd="sng">
            <a:solidFill>
              <a:schemeClr val="accent1"/>
            </a:solidFill>
            <a:prstDash val="solid"/>
            <a:round/>
            <a:headEnd type="none" w="sm" len="sm"/>
            <a:tailEnd type="none" w="sm" len="sm"/>
          </a:ln>
        </p:spPr>
      </p:cxnSp>
      <p:pic>
        <p:nvPicPr>
          <p:cNvPr id="317" name="Google Shape;317;p41"/>
          <p:cNvPicPr preferRelativeResize="0"/>
          <p:nvPr/>
        </p:nvPicPr>
        <p:blipFill>
          <a:blip r:embed="rId3">
            <a:alphaModFix/>
          </a:blip>
          <a:stretch>
            <a:fillRect/>
          </a:stretch>
        </p:blipFill>
        <p:spPr>
          <a:xfrm>
            <a:off x="3995148" y="4950"/>
            <a:ext cx="5148853" cy="5138550"/>
          </a:xfrm>
          <a:prstGeom prst="rect">
            <a:avLst/>
          </a:prstGeom>
          <a:noFill/>
          <a:ln>
            <a:noFill/>
          </a:ln>
        </p:spPr>
      </p:pic>
      <p:pic>
        <p:nvPicPr>
          <p:cNvPr id="318" name="Google Shape;318;p41"/>
          <p:cNvPicPr preferRelativeResize="0"/>
          <p:nvPr/>
        </p:nvPicPr>
        <p:blipFill>
          <a:blip r:embed="rId4">
            <a:alphaModFix/>
          </a:blip>
          <a:stretch>
            <a:fillRect/>
          </a:stretch>
        </p:blipFill>
        <p:spPr>
          <a:xfrm>
            <a:off x="744175" y="2147951"/>
            <a:ext cx="2276475" cy="2219325"/>
          </a:xfrm>
          <a:prstGeom prst="rect">
            <a:avLst/>
          </a:prstGeom>
          <a:noFill/>
          <a:ln>
            <a:noFill/>
          </a:ln>
        </p:spPr>
      </p:pic>
      <p:sp>
        <p:nvSpPr>
          <p:cNvPr id="319" name="Google Shape;319;p41"/>
          <p:cNvSpPr txBox="1"/>
          <p:nvPr/>
        </p:nvSpPr>
        <p:spPr>
          <a:xfrm>
            <a:off x="545900" y="1127225"/>
            <a:ext cx="2779500" cy="58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Candara"/>
                <a:ea typeface="Candara"/>
                <a:cs typeface="Candara"/>
                <a:sym typeface="Candara"/>
              </a:rPr>
              <a:t>What makes a planet capable of supporting the evolution of life?</a:t>
            </a:r>
            <a:endParaRPr>
              <a:latin typeface="Candara"/>
              <a:ea typeface="Candara"/>
              <a:cs typeface="Candara"/>
              <a:sym typeface="Candara"/>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42"/>
          <p:cNvSpPr txBox="1">
            <a:spLocks noGrp="1"/>
          </p:cNvSpPr>
          <p:nvPr>
            <p:ph type="title"/>
          </p:nvPr>
        </p:nvSpPr>
        <p:spPr>
          <a:xfrm>
            <a:off x="276225" y="171450"/>
            <a:ext cx="8591700" cy="8001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2"/>
              </a:buClr>
              <a:buFont typeface="Candara"/>
              <a:buNone/>
            </a:pPr>
            <a:r>
              <a:rPr lang="en-US" sz="3240" b="0" i="0" u="none" strike="noStrike" cap="none">
                <a:solidFill>
                  <a:schemeClr val="dk2"/>
                </a:solidFill>
                <a:latin typeface="Candara"/>
                <a:ea typeface="Candara"/>
                <a:cs typeface="Candara"/>
                <a:sym typeface="Candara"/>
              </a:rPr>
              <a:t>Scientific Theories</a:t>
            </a:r>
            <a:br>
              <a:rPr lang="en-US" sz="3240" b="0" i="0" u="none" strike="noStrike" cap="none">
                <a:solidFill>
                  <a:schemeClr val="dk2"/>
                </a:solidFill>
                <a:latin typeface="Candara"/>
                <a:ea typeface="Candara"/>
                <a:cs typeface="Candara"/>
                <a:sym typeface="Candara"/>
              </a:rPr>
            </a:br>
            <a:r>
              <a:rPr lang="en-US" sz="2160">
                <a:solidFill>
                  <a:schemeClr val="accent3"/>
                </a:solidFill>
              </a:rPr>
              <a:t>Systems Theory of Everything</a:t>
            </a:r>
            <a:endParaRPr sz="3240" b="0" i="0" u="none" strike="noStrike" cap="none">
              <a:solidFill>
                <a:schemeClr val="accent3"/>
              </a:solidFill>
              <a:latin typeface="Candara"/>
              <a:ea typeface="Candara"/>
              <a:cs typeface="Candara"/>
              <a:sym typeface="Candara"/>
            </a:endParaRPr>
          </a:p>
        </p:txBody>
      </p:sp>
      <p:sp>
        <p:nvSpPr>
          <p:cNvPr id="325" name="Google Shape;325;p42"/>
          <p:cNvSpPr txBox="1">
            <a:spLocks noGrp="1"/>
          </p:cNvSpPr>
          <p:nvPr>
            <p:ph type="body" idx="1"/>
          </p:nvPr>
        </p:nvSpPr>
        <p:spPr>
          <a:xfrm>
            <a:off x="274420" y="925955"/>
            <a:ext cx="8595300" cy="502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3600" b="1"/>
              <a:t> INGREDIENTS FOR A LIVING PLANET </a:t>
            </a:r>
            <a:r>
              <a:rPr lang="en-US" sz="2960" b="0" i="0" u="none" strike="noStrike" cap="none">
                <a:solidFill>
                  <a:schemeClr val="dk2"/>
                </a:solidFill>
                <a:latin typeface="Candara"/>
                <a:ea typeface="Candara"/>
                <a:cs typeface="Candara"/>
                <a:sym typeface="Candara"/>
              </a:rPr>
              <a:t/>
            </a:r>
            <a:br>
              <a:rPr lang="en-US" sz="2960" b="0" i="0" u="none" strike="noStrike" cap="none">
                <a:solidFill>
                  <a:schemeClr val="dk2"/>
                </a:solidFill>
                <a:latin typeface="Candara"/>
                <a:ea typeface="Candara"/>
                <a:cs typeface="Candara"/>
                <a:sym typeface="Candara"/>
              </a:rPr>
            </a:br>
            <a:r>
              <a:rPr lang="en-US" sz="1860" b="0" i="0" u="none" strike="noStrike" cap="none">
                <a:solidFill>
                  <a:schemeClr val="dk2"/>
                </a:solidFill>
                <a:latin typeface="Candara"/>
                <a:ea typeface="Candara"/>
                <a:cs typeface="Candara"/>
                <a:sym typeface="Candara"/>
              </a:rPr>
              <a:t>                     (Similarity to </a:t>
            </a:r>
            <a:r>
              <a:rPr lang="en-US" sz="1860"/>
              <a:t>Classic Greek Elements)</a:t>
            </a:r>
            <a:endParaRPr sz="1100"/>
          </a:p>
        </p:txBody>
      </p:sp>
      <p:pic>
        <p:nvPicPr>
          <p:cNvPr id="326" name="Google Shape;326;p42"/>
          <p:cNvPicPr preferRelativeResize="0"/>
          <p:nvPr/>
        </p:nvPicPr>
        <p:blipFill rotWithShape="1">
          <a:blip r:embed="rId3">
            <a:alphaModFix/>
          </a:blip>
          <a:srcRect/>
          <a:stretch/>
        </p:blipFill>
        <p:spPr>
          <a:xfrm flipH="1">
            <a:off x="762000" y="1940937"/>
            <a:ext cx="457200" cy="345000"/>
          </a:xfrm>
          <a:prstGeom prst="rect">
            <a:avLst/>
          </a:prstGeom>
          <a:noFill/>
          <a:ln>
            <a:noFill/>
          </a:ln>
        </p:spPr>
      </p:pic>
      <p:pic>
        <p:nvPicPr>
          <p:cNvPr id="327" name="Google Shape;327;p42"/>
          <p:cNvPicPr preferRelativeResize="0"/>
          <p:nvPr/>
        </p:nvPicPr>
        <p:blipFill rotWithShape="1">
          <a:blip r:embed="rId4">
            <a:alphaModFix/>
          </a:blip>
          <a:srcRect/>
          <a:stretch/>
        </p:blipFill>
        <p:spPr>
          <a:xfrm>
            <a:off x="764866" y="2514600"/>
            <a:ext cx="454200" cy="342900"/>
          </a:xfrm>
          <a:prstGeom prst="rect">
            <a:avLst/>
          </a:prstGeom>
          <a:noFill/>
          <a:ln>
            <a:noFill/>
          </a:ln>
        </p:spPr>
      </p:pic>
      <p:pic>
        <p:nvPicPr>
          <p:cNvPr id="328" name="Google Shape;328;p42"/>
          <p:cNvPicPr preferRelativeResize="0"/>
          <p:nvPr/>
        </p:nvPicPr>
        <p:blipFill rotWithShape="1">
          <a:blip r:embed="rId5">
            <a:alphaModFix/>
          </a:blip>
          <a:srcRect/>
          <a:stretch/>
        </p:blipFill>
        <p:spPr>
          <a:xfrm>
            <a:off x="765172" y="2971800"/>
            <a:ext cx="461400" cy="342900"/>
          </a:xfrm>
          <a:prstGeom prst="rect">
            <a:avLst/>
          </a:prstGeom>
          <a:noFill/>
          <a:ln>
            <a:noFill/>
          </a:ln>
        </p:spPr>
      </p:pic>
      <p:pic>
        <p:nvPicPr>
          <p:cNvPr id="329" name="Google Shape;329;p42"/>
          <p:cNvPicPr preferRelativeResize="0"/>
          <p:nvPr/>
        </p:nvPicPr>
        <p:blipFill rotWithShape="1">
          <a:blip r:embed="rId6">
            <a:alphaModFix/>
          </a:blip>
          <a:srcRect/>
          <a:stretch/>
        </p:blipFill>
        <p:spPr>
          <a:xfrm>
            <a:off x="765172" y="3429000"/>
            <a:ext cx="462900" cy="342900"/>
          </a:xfrm>
          <a:prstGeom prst="rect">
            <a:avLst/>
          </a:prstGeom>
          <a:noFill/>
          <a:ln>
            <a:noFill/>
          </a:ln>
        </p:spPr>
      </p:pic>
      <p:pic>
        <p:nvPicPr>
          <p:cNvPr id="330" name="Google Shape;330;p42"/>
          <p:cNvPicPr preferRelativeResize="0"/>
          <p:nvPr/>
        </p:nvPicPr>
        <p:blipFill rotWithShape="1">
          <a:blip r:embed="rId7">
            <a:alphaModFix/>
          </a:blip>
          <a:srcRect/>
          <a:stretch/>
        </p:blipFill>
        <p:spPr>
          <a:xfrm>
            <a:off x="756194" y="3943350"/>
            <a:ext cx="462900" cy="342900"/>
          </a:xfrm>
          <a:prstGeom prst="rect">
            <a:avLst/>
          </a:prstGeom>
          <a:noFill/>
          <a:ln>
            <a:noFill/>
          </a:ln>
        </p:spPr>
      </p:pic>
      <p:cxnSp>
        <p:nvCxnSpPr>
          <p:cNvPr id="331" name="Google Shape;331;p42"/>
          <p:cNvCxnSpPr/>
          <p:nvPr/>
        </p:nvCxnSpPr>
        <p:spPr>
          <a:xfrm>
            <a:off x="228600" y="971550"/>
            <a:ext cx="8610600" cy="0"/>
          </a:xfrm>
          <a:prstGeom prst="straightConnector1">
            <a:avLst/>
          </a:prstGeom>
          <a:noFill/>
          <a:ln w="9525" cap="flat" cmpd="sng">
            <a:solidFill>
              <a:schemeClr val="accent1"/>
            </a:solidFill>
            <a:prstDash val="solid"/>
            <a:round/>
            <a:headEnd type="none" w="sm" len="sm"/>
            <a:tailEnd type="none" w="sm" len="sm"/>
          </a:ln>
        </p:spPr>
      </p:cxnSp>
      <p:sp>
        <p:nvSpPr>
          <p:cNvPr id="332" name="Google Shape;332;p42"/>
          <p:cNvSpPr txBox="1"/>
          <p:nvPr/>
        </p:nvSpPr>
        <p:spPr>
          <a:xfrm>
            <a:off x="1474803" y="1894175"/>
            <a:ext cx="4758300" cy="523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a:solidFill>
                  <a:schemeClr val="dk1"/>
                </a:solidFill>
                <a:latin typeface="Candara"/>
                <a:ea typeface="Candara"/>
                <a:cs typeface="Candara"/>
                <a:sym typeface="Candara"/>
              </a:rPr>
              <a:t>Stable Source of Energy (Fire)</a:t>
            </a:r>
            <a:endParaRPr sz="2800">
              <a:solidFill>
                <a:schemeClr val="dk1"/>
              </a:solidFill>
              <a:latin typeface="Candara"/>
              <a:ea typeface="Candara"/>
              <a:cs typeface="Candara"/>
              <a:sym typeface="Candara"/>
            </a:endParaRPr>
          </a:p>
        </p:txBody>
      </p:sp>
      <p:sp>
        <p:nvSpPr>
          <p:cNvPr id="333" name="Google Shape;333;p42"/>
          <p:cNvSpPr txBox="1"/>
          <p:nvPr/>
        </p:nvSpPr>
        <p:spPr>
          <a:xfrm>
            <a:off x="1474805" y="2418925"/>
            <a:ext cx="4043700" cy="523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a:solidFill>
                  <a:schemeClr val="dk1"/>
                </a:solidFill>
                <a:latin typeface="Candara"/>
                <a:ea typeface="Candara"/>
                <a:cs typeface="Candara"/>
                <a:sym typeface="Candara"/>
              </a:rPr>
              <a:t>Active Geosphere (Earth)</a:t>
            </a:r>
            <a:endParaRPr sz="2800">
              <a:solidFill>
                <a:schemeClr val="dk1"/>
              </a:solidFill>
              <a:latin typeface="Candara"/>
              <a:ea typeface="Candara"/>
              <a:cs typeface="Candara"/>
              <a:sym typeface="Candara"/>
            </a:endParaRPr>
          </a:p>
        </p:txBody>
      </p:sp>
      <p:sp>
        <p:nvSpPr>
          <p:cNvPr id="334" name="Google Shape;334;p42"/>
          <p:cNvSpPr txBox="1"/>
          <p:nvPr/>
        </p:nvSpPr>
        <p:spPr>
          <a:xfrm>
            <a:off x="1474800" y="2933275"/>
            <a:ext cx="4758300" cy="523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a:solidFill>
                  <a:schemeClr val="dk1"/>
                </a:solidFill>
                <a:latin typeface="Candara"/>
                <a:ea typeface="Candara"/>
                <a:cs typeface="Candara"/>
                <a:sym typeface="Candara"/>
              </a:rPr>
              <a:t>Active Hydrosphere (Water)</a:t>
            </a:r>
            <a:endParaRPr sz="2800">
              <a:solidFill>
                <a:schemeClr val="dk1"/>
              </a:solidFill>
              <a:latin typeface="Candara"/>
              <a:ea typeface="Candara"/>
              <a:cs typeface="Candara"/>
              <a:sym typeface="Candara"/>
            </a:endParaRPr>
          </a:p>
        </p:txBody>
      </p:sp>
      <p:sp>
        <p:nvSpPr>
          <p:cNvPr id="335" name="Google Shape;335;p42"/>
          <p:cNvSpPr txBox="1"/>
          <p:nvPr/>
        </p:nvSpPr>
        <p:spPr>
          <a:xfrm>
            <a:off x="1474805" y="3390475"/>
            <a:ext cx="4624200" cy="523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a:solidFill>
                  <a:schemeClr val="dk1"/>
                </a:solidFill>
                <a:latin typeface="Candara"/>
                <a:ea typeface="Candara"/>
                <a:cs typeface="Candara"/>
                <a:sym typeface="Candara"/>
              </a:rPr>
              <a:t>Active Atmosphere (Air)</a:t>
            </a:r>
            <a:endParaRPr sz="2800">
              <a:solidFill>
                <a:schemeClr val="dk1"/>
              </a:solidFill>
              <a:latin typeface="Candara"/>
              <a:ea typeface="Candara"/>
              <a:cs typeface="Candara"/>
              <a:sym typeface="Candara"/>
            </a:endParaRPr>
          </a:p>
        </p:txBody>
      </p:sp>
      <p:sp>
        <p:nvSpPr>
          <p:cNvPr id="336" name="Google Shape;336;p42"/>
          <p:cNvSpPr txBox="1"/>
          <p:nvPr/>
        </p:nvSpPr>
        <p:spPr>
          <a:xfrm>
            <a:off x="1474805" y="3886200"/>
            <a:ext cx="4624200" cy="523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a:solidFill>
                  <a:schemeClr val="dk1"/>
                </a:solidFill>
                <a:latin typeface="Candara"/>
                <a:ea typeface="Candara"/>
                <a:cs typeface="Candara"/>
                <a:sym typeface="Candara"/>
              </a:rPr>
              <a:t>Balanced Biosphere (Life)</a:t>
            </a:r>
            <a:endParaRPr sz="2800">
              <a:solidFill>
                <a:schemeClr val="dk1"/>
              </a:solidFill>
              <a:latin typeface="Candara"/>
              <a:ea typeface="Candara"/>
              <a:cs typeface="Candara"/>
              <a:sym typeface="Candar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3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3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43"/>
          <p:cNvSpPr txBox="1">
            <a:spLocks noGrp="1"/>
          </p:cNvSpPr>
          <p:nvPr>
            <p:ph type="title"/>
          </p:nvPr>
        </p:nvSpPr>
        <p:spPr>
          <a:xfrm>
            <a:off x="276225" y="171450"/>
            <a:ext cx="8591550" cy="800101"/>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2"/>
              </a:buClr>
              <a:buFont typeface="Candara"/>
              <a:buNone/>
            </a:pPr>
            <a:r>
              <a:rPr lang="en-US" sz="3240" b="0" i="0" u="none" strike="noStrike" cap="none">
                <a:solidFill>
                  <a:schemeClr val="dk2"/>
                </a:solidFill>
                <a:latin typeface="Candara"/>
                <a:ea typeface="Candara"/>
                <a:cs typeface="Candara"/>
                <a:sym typeface="Candara"/>
              </a:rPr>
              <a:t>Scientific Theories</a:t>
            </a:r>
            <a:br>
              <a:rPr lang="en-US" sz="3240" b="0" i="0" u="none" strike="noStrike" cap="none">
                <a:solidFill>
                  <a:schemeClr val="dk2"/>
                </a:solidFill>
                <a:latin typeface="Candara"/>
                <a:ea typeface="Candara"/>
                <a:cs typeface="Candara"/>
                <a:sym typeface="Candara"/>
              </a:rPr>
            </a:br>
            <a:r>
              <a:rPr lang="en-US" sz="2160" b="0" i="0" u="none" strike="noStrike" cap="none">
                <a:solidFill>
                  <a:schemeClr val="accent3"/>
                </a:solidFill>
                <a:latin typeface="Candara"/>
                <a:ea typeface="Candara"/>
                <a:cs typeface="Candara"/>
                <a:sym typeface="Candara"/>
              </a:rPr>
              <a:t>Cycling of Matter and Energy</a:t>
            </a:r>
            <a:endParaRPr sz="2160" b="0" i="0" u="none" strike="noStrike" cap="none">
              <a:solidFill>
                <a:schemeClr val="accent3"/>
              </a:solidFill>
              <a:latin typeface="Candara"/>
              <a:ea typeface="Candara"/>
              <a:cs typeface="Candara"/>
              <a:sym typeface="Candara"/>
            </a:endParaRPr>
          </a:p>
        </p:txBody>
      </p:sp>
      <p:sp>
        <p:nvSpPr>
          <p:cNvPr id="342" name="Google Shape;342;p43"/>
          <p:cNvSpPr txBox="1">
            <a:spLocks noGrp="1"/>
          </p:cNvSpPr>
          <p:nvPr>
            <p:ph type="body" idx="1"/>
          </p:nvPr>
        </p:nvSpPr>
        <p:spPr>
          <a:xfrm>
            <a:off x="274320" y="1097280"/>
            <a:ext cx="8595360" cy="502920"/>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chemeClr val="accent1"/>
              </a:buClr>
              <a:buSzPts val="2960"/>
              <a:buFont typeface="Noto Sans Symbols"/>
              <a:buChar char="❖"/>
            </a:pPr>
            <a:r>
              <a:rPr lang="en-US" sz="2960" b="0" i="0" u="none" strike="noStrike" cap="none">
                <a:solidFill>
                  <a:schemeClr val="dk2"/>
                </a:solidFill>
                <a:latin typeface="Candara"/>
                <a:ea typeface="Candara"/>
                <a:cs typeface="Candara"/>
                <a:sym typeface="Candara"/>
              </a:rPr>
              <a:t> </a:t>
            </a:r>
            <a:r>
              <a:rPr lang="en-US" sz="2960" b="1" i="0" u="none" strike="noStrike" cap="none">
                <a:solidFill>
                  <a:schemeClr val="dk2"/>
                </a:solidFill>
              </a:rPr>
              <a:t>Energy Sources and Interactions</a:t>
            </a:r>
            <a:endParaRPr b="1"/>
          </a:p>
        </p:txBody>
      </p:sp>
      <p:cxnSp>
        <p:nvCxnSpPr>
          <p:cNvPr id="343" name="Google Shape;343;p43"/>
          <p:cNvCxnSpPr/>
          <p:nvPr/>
        </p:nvCxnSpPr>
        <p:spPr>
          <a:xfrm>
            <a:off x="228600" y="971550"/>
            <a:ext cx="8610600" cy="0"/>
          </a:xfrm>
          <a:prstGeom prst="straightConnector1">
            <a:avLst/>
          </a:prstGeom>
          <a:noFill/>
          <a:ln w="9525" cap="flat" cmpd="sng">
            <a:solidFill>
              <a:schemeClr val="accent1"/>
            </a:solidFill>
            <a:prstDash val="solid"/>
            <a:round/>
            <a:headEnd type="none" w="sm" len="sm"/>
            <a:tailEnd type="none" w="sm" len="sm"/>
          </a:ln>
        </p:spPr>
      </p:cxnSp>
      <p:sp>
        <p:nvSpPr>
          <p:cNvPr id="344" name="Google Shape;344;p43"/>
          <p:cNvSpPr txBox="1"/>
          <p:nvPr/>
        </p:nvSpPr>
        <p:spPr>
          <a:xfrm>
            <a:off x="762000" y="2770689"/>
            <a:ext cx="7069564"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a:solidFill>
                  <a:schemeClr val="accent1"/>
                </a:solidFill>
                <a:latin typeface="Candara"/>
                <a:ea typeface="Candara"/>
                <a:cs typeface="Candara"/>
                <a:sym typeface="Candara"/>
              </a:rPr>
              <a:t>3.</a:t>
            </a:r>
            <a:r>
              <a:rPr lang="en-US" sz="2800">
                <a:solidFill>
                  <a:schemeClr val="dk1"/>
                </a:solidFill>
                <a:latin typeface="Candara"/>
                <a:ea typeface="Candara"/>
                <a:cs typeface="Candara"/>
                <a:sym typeface="Candara"/>
              </a:rPr>
              <a:t> Gravity (Sun-Earth-Moon System - Seasons)</a:t>
            </a:r>
            <a:endParaRPr sz="2800">
              <a:solidFill>
                <a:schemeClr val="dk1"/>
              </a:solidFill>
              <a:latin typeface="Candara"/>
              <a:ea typeface="Candara"/>
              <a:cs typeface="Candara"/>
              <a:sym typeface="Candara"/>
            </a:endParaRPr>
          </a:p>
        </p:txBody>
      </p:sp>
      <p:sp>
        <p:nvSpPr>
          <p:cNvPr id="345" name="Google Shape;345;p43"/>
          <p:cNvSpPr txBox="1"/>
          <p:nvPr/>
        </p:nvSpPr>
        <p:spPr>
          <a:xfrm>
            <a:off x="792660" y="1787397"/>
            <a:ext cx="5989140"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a:solidFill>
                  <a:schemeClr val="accent1"/>
                </a:solidFill>
                <a:latin typeface="Candara"/>
                <a:ea typeface="Candara"/>
                <a:cs typeface="Candara"/>
                <a:sym typeface="Candara"/>
              </a:rPr>
              <a:t>1.</a:t>
            </a:r>
            <a:r>
              <a:rPr lang="en-US" sz="2800">
                <a:solidFill>
                  <a:schemeClr val="dk1"/>
                </a:solidFill>
                <a:latin typeface="Candara"/>
                <a:ea typeface="Candara"/>
                <a:cs typeface="Candara"/>
                <a:sym typeface="Candara"/>
              </a:rPr>
              <a:t> Solar Energy (Radiation, Light, Heat)</a:t>
            </a:r>
            <a:endParaRPr sz="2800">
              <a:solidFill>
                <a:schemeClr val="dk1"/>
              </a:solidFill>
              <a:latin typeface="Candara"/>
              <a:ea typeface="Candara"/>
              <a:cs typeface="Candara"/>
              <a:sym typeface="Candara"/>
            </a:endParaRPr>
          </a:p>
        </p:txBody>
      </p:sp>
      <p:sp>
        <p:nvSpPr>
          <p:cNvPr id="346" name="Google Shape;346;p43"/>
          <p:cNvSpPr txBox="1"/>
          <p:nvPr/>
        </p:nvSpPr>
        <p:spPr>
          <a:xfrm>
            <a:off x="762000" y="2254777"/>
            <a:ext cx="5957080"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a:solidFill>
                  <a:schemeClr val="accent1"/>
                </a:solidFill>
                <a:latin typeface="Candara"/>
                <a:ea typeface="Candara"/>
                <a:cs typeface="Candara"/>
                <a:sym typeface="Candara"/>
              </a:rPr>
              <a:t>2.</a:t>
            </a:r>
            <a:r>
              <a:rPr lang="en-US" sz="2800">
                <a:solidFill>
                  <a:schemeClr val="dk1"/>
                </a:solidFill>
                <a:latin typeface="Candara"/>
                <a:ea typeface="Candara"/>
                <a:cs typeface="Candara"/>
                <a:sym typeface="Candara"/>
              </a:rPr>
              <a:t> Earth’s Hot Core (Radiation/Gravity)</a:t>
            </a:r>
            <a:endParaRPr sz="2800">
              <a:solidFill>
                <a:schemeClr val="dk1"/>
              </a:solidFill>
              <a:latin typeface="Candara"/>
              <a:ea typeface="Candara"/>
              <a:cs typeface="Candara"/>
              <a:sym typeface="Candara"/>
            </a:endParaRPr>
          </a:p>
        </p:txBody>
      </p:sp>
      <p:pic>
        <p:nvPicPr>
          <p:cNvPr id="347" name="Google Shape;347;p43"/>
          <p:cNvPicPr preferRelativeResize="0"/>
          <p:nvPr/>
        </p:nvPicPr>
        <p:blipFill rotWithShape="1">
          <a:blip r:embed="rId3">
            <a:alphaModFix/>
          </a:blip>
          <a:srcRect/>
          <a:stretch/>
        </p:blipFill>
        <p:spPr>
          <a:xfrm flipH="1">
            <a:off x="6134100" y="1176250"/>
            <a:ext cx="457200" cy="345000"/>
          </a:xfrm>
          <a:prstGeom prst="rect">
            <a:avLst/>
          </a:prstGeom>
          <a:noFill/>
          <a:ln>
            <a:noFill/>
          </a:ln>
        </p:spPr>
      </p:pic>
      <p:sp>
        <p:nvSpPr>
          <p:cNvPr id="348" name="Google Shape;348;p43"/>
          <p:cNvSpPr txBox="1"/>
          <p:nvPr/>
        </p:nvSpPr>
        <p:spPr>
          <a:xfrm>
            <a:off x="762000" y="3267476"/>
            <a:ext cx="5051383"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a:solidFill>
                  <a:schemeClr val="accent1"/>
                </a:solidFill>
                <a:latin typeface="Candara"/>
                <a:ea typeface="Candara"/>
                <a:cs typeface="Candara"/>
                <a:sym typeface="Candara"/>
              </a:rPr>
              <a:t>4.</a:t>
            </a:r>
            <a:r>
              <a:rPr lang="en-US" sz="2800">
                <a:solidFill>
                  <a:schemeClr val="dk1"/>
                </a:solidFill>
                <a:latin typeface="Candara"/>
                <a:ea typeface="Candara"/>
                <a:cs typeface="Candara"/>
                <a:sym typeface="Candara"/>
              </a:rPr>
              <a:t> Uneven Heating of Materials</a:t>
            </a:r>
            <a:endParaRPr sz="2800">
              <a:solidFill>
                <a:schemeClr val="dk1"/>
              </a:solidFill>
              <a:latin typeface="Candara"/>
              <a:ea typeface="Candara"/>
              <a:cs typeface="Candara"/>
              <a:sym typeface="Candara"/>
            </a:endParaRPr>
          </a:p>
        </p:txBody>
      </p:sp>
      <p:sp>
        <p:nvSpPr>
          <p:cNvPr id="349" name="Google Shape;349;p43"/>
          <p:cNvSpPr txBox="1"/>
          <p:nvPr/>
        </p:nvSpPr>
        <p:spPr>
          <a:xfrm>
            <a:off x="1143000" y="3809821"/>
            <a:ext cx="5569153" cy="120032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100">
                <a:solidFill>
                  <a:schemeClr val="accent1"/>
                </a:solidFill>
                <a:latin typeface="Candara"/>
                <a:ea typeface="Candara"/>
                <a:cs typeface="Candara"/>
                <a:sym typeface="Candara"/>
              </a:rPr>
              <a:t>∙</a:t>
            </a:r>
            <a:r>
              <a:rPr lang="en-US" sz="2300">
                <a:solidFill>
                  <a:schemeClr val="dk1"/>
                </a:solidFill>
                <a:latin typeface="Candara"/>
                <a:ea typeface="Candara"/>
                <a:cs typeface="Candara"/>
                <a:sym typeface="Candara"/>
              </a:rPr>
              <a:t> Climate Zones (Curvature Surface)</a:t>
            </a:r>
            <a:endParaRPr sz="900"/>
          </a:p>
          <a:p>
            <a:pPr marL="0" marR="0" lvl="0" indent="0" algn="l" rtl="0">
              <a:spcBef>
                <a:spcPts val="0"/>
              </a:spcBef>
              <a:spcAft>
                <a:spcPts val="0"/>
              </a:spcAft>
              <a:buNone/>
            </a:pPr>
            <a:r>
              <a:rPr lang="en-US" sz="3100">
                <a:solidFill>
                  <a:schemeClr val="accent1"/>
                </a:solidFill>
                <a:latin typeface="Candara"/>
                <a:ea typeface="Candara"/>
                <a:cs typeface="Candara"/>
                <a:sym typeface="Candara"/>
              </a:rPr>
              <a:t>∙</a:t>
            </a:r>
            <a:r>
              <a:rPr lang="en-US" sz="1500">
                <a:solidFill>
                  <a:schemeClr val="dk1"/>
                </a:solidFill>
                <a:latin typeface="Candara"/>
                <a:ea typeface="Candara"/>
                <a:cs typeface="Candara"/>
                <a:sym typeface="Candara"/>
              </a:rPr>
              <a:t> </a:t>
            </a:r>
            <a:r>
              <a:rPr lang="en-US" sz="2300">
                <a:solidFill>
                  <a:schemeClr val="dk1"/>
                </a:solidFill>
                <a:latin typeface="Candara"/>
                <a:ea typeface="Candara"/>
                <a:cs typeface="Candara"/>
                <a:sym typeface="Candara"/>
              </a:rPr>
              <a:t>Convection (Air, Land, Sea, Core)</a:t>
            </a:r>
            <a:endParaRPr sz="900"/>
          </a:p>
        </p:txBody>
      </p:sp>
      <p:pic>
        <p:nvPicPr>
          <p:cNvPr id="350" name="Google Shape;350;p43"/>
          <p:cNvPicPr preferRelativeResize="0"/>
          <p:nvPr/>
        </p:nvPicPr>
        <p:blipFill>
          <a:blip r:embed="rId4">
            <a:alphaModFix/>
          </a:blip>
          <a:stretch>
            <a:fillRect/>
          </a:stretch>
        </p:blipFill>
        <p:spPr>
          <a:xfrm>
            <a:off x="6712150" y="207950"/>
            <a:ext cx="2197075" cy="2570050"/>
          </a:xfrm>
          <a:prstGeom prst="rect">
            <a:avLst/>
          </a:prstGeom>
          <a:noFill/>
          <a:ln>
            <a:noFill/>
          </a:ln>
        </p:spPr>
      </p:pic>
      <p:pic>
        <p:nvPicPr>
          <p:cNvPr id="351" name="Google Shape;351;p43"/>
          <p:cNvPicPr preferRelativeResize="0"/>
          <p:nvPr/>
        </p:nvPicPr>
        <p:blipFill>
          <a:blip r:embed="rId5">
            <a:alphaModFix/>
          </a:blip>
          <a:stretch>
            <a:fillRect/>
          </a:stretch>
        </p:blipFill>
        <p:spPr>
          <a:xfrm>
            <a:off x="6218228" y="379800"/>
            <a:ext cx="2484372" cy="1985525"/>
          </a:xfrm>
          <a:prstGeom prst="rect">
            <a:avLst/>
          </a:prstGeom>
          <a:noFill/>
          <a:ln>
            <a:noFill/>
          </a:ln>
        </p:spPr>
      </p:pic>
      <p:pic>
        <p:nvPicPr>
          <p:cNvPr id="352" name="Google Shape;352;p43"/>
          <p:cNvPicPr preferRelativeResize="0"/>
          <p:nvPr/>
        </p:nvPicPr>
        <p:blipFill>
          <a:blip r:embed="rId6">
            <a:alphaModFix/>
          </a:blip>
          <a:stretch>
            <a:fillRect/>
          </a:stretch>
        </p:blipFill>
        <p:spPr>
          <a:xfrm>
            <a:off x="5914151" y="554650"/>
            <a:ext cx="2641225" cy="2285200"/>
          </a:xfrm>
          <a:prstGeom prst="rect">
            <a:avLst/>
          </a:prstGeom>
          <a:noFill/>
          <a:ln>
            <a:noFill/>
          </a:ln>
        </p:spPr>
      </p:pic>
      <p:pic>
        <p:nvPicPr>
          <p:cNvPr id="353" name="Google Shape;353;p43"/>
          <p:cNvPicPr preferRelativeResize="0"/>
          <p:nvPr/>
        </p:nvPicPr>
        <p:blipFill>
          <a:blip r:embed="rId7">
            <a:alphaModFix/>
          </a:blip>
          <a:stretch>
            <a:fillRect/>
          </a:stretch>
        </p:blipFill>
        <p:spPr>
          <a:xfrm>
            <a:off x="5002188" y="649700"/>
            <a:ext cx="3423136" cy="25700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50"/>
                                        </p:tgtEl>
                                        <p:attrNameLst>
                                          <p:attrName>style.visibility</p:attrName>
                                        </p:attrNameLst>
                                      </p:cBhvr>
                                      <p:to>
                                        <p:strVal val="visible"/>
                                      </p:to>
                                    </p:set>
                                    <p:animEffect transition="in" filter="fade">
                                      <p:cBhvr>
                                        <p:cTn id="11" dur="1000"/>
                                        <p:tgtEl>
                                          <p:spTgt spid="35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4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51"/>
                                        </p:tgtEl>
                                        <p:attrNameLst>
                                          <p:attrName>style.visibility</p:attrName>
                                        </p:attrNameLst>
                                      </p:cBhvr>
                                      <p:to>
                                        <p:strVal val="visible"/>
                                      </p:to>
                                    </p:set>
                                    <p:animEffect transition="in" filter="fade">
                                      <p:cBhvr>
                                        <p:cTn id="20" dur="1000"/>
                                        <p:tgtEl>
                                          <p:spTgt spid="351"/>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4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52"/>
                                        </p:tgtEl>
                                        <p:attrNameLst>
                                          <p:attrName>style.visibility</p:attrName>
                                        </p:attrNameLst>
                                      </p:cBhvr>
                                      <p:to>
                                        <p:strVal val="visible"/>
                                      </p:to>
                                    </p:set>
                                    <p:animEffect transition="in" filter="fade">
                                      <p:cBhvr>
                                        <p:cTn id="29" dur="1000"/>
                                        <p:tgtEl>
                                          <p:spTgt spid="352"/>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4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53"/>
                                        </p:tgtEl>
                                        <p:attrNameLst>
                                          <p:attrName>style.visibility</p:attrName>
                                        </p:attrNameLst>
                                      </p:cBhvr>
                                      <p:to>
                                        <p:strVal val="visible"/>
                                      </p:to>
                                    </p:set>
                                    <p:animEffect transition="in" filter="fade">
                                      <p:cBhvr>
                                        <p:cTn id="38" dur="1000"/>
                                        <p:tgtEl>
                                          <p:spTgt spid="353"/>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44"/>
          <p:cNvSpPr txBox="1">
            <a:spLocks noGrp="1"/>
          </p:cNvSpPr>
          <p:nvPr>
            <p:ph type="title"/>
          </p:nvPr>
        </p:nvSpPr>
        <p:spPr>
          <a:xfrm>
            <a:off x="276225" y="171450"/>
            <a:ext cx="8591550" cy="800101"/>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2"/>
              </a:buClr>
              <a:buFont typeface="Candara"/>
              <a:buNone/>
            </a:pPr>
            <a:r>
              <a:rPr lang="en-US" sz="3240" b="0" i="0" u="none" strike="noStrike" cap="none">
                <a:solidFill>
                  <a:schemeClr val="dk2"/>
                </a:solidFill>
                <a:latin typeface="Candara"/>
                <a:ea typeface="Candara"/>
                <a:cs typeface="Candara"/>
                <a:sym typeface="Candara"/>
              </a:rPr>
              <a:t>Scientific Theories</a:t>
            </a:r>
            <a:br>
              <a:rPr lang="en-US" sz="3240" b="0" i="0" u="none" strike="noStrike" cap="none">
                <a:solidFill>
                  <a:schemeClr val="dk2"/>
                </a:solidFill>
                <a:latin typeface="Candara"/>
                <a:ea typeface="Candara"/>
                <a:cs typeface="Candara"/>
                <a:sym typeface="Candara"/>
              </a:rPr>
            </a:br>
            <a:r>
              <a:rPr lang="en-US" sz="2160" b="0" i="0" u="none" strike="noStrike" cap="none">
                <a:solidFill>
                  <a:schemeClr val="accent3"/>
                </a:solidFill>
                <a:latin typeface="Candara"/>
                <a:ea typeface="Candara"/>
                <a:cs typeface="Candara"/>
                <a:sym typeface="Candara"/>
              </a:rPr>
              <a:t>Cycling of Matter and Energy</a:t>
            </a:r>
            <a:endParaRPr sz="3240" b="0" i="0" u="none" strike="noStrike" cap="none">
              <a:solidFill>
                <a:schemeClr val="accent3"/>
              </a:solidFill>
              <a:latin typeface="Candara"/>
              <a:ea typeface="Candara"/>
              <a:cs typeface="Candara"/>
              <a:sym typeface="Candara"/>
            </a:endParaRPr>
          </a:p>
        </p:txBody>
      </p:sp>
      <p:sp>
        <p:nvSpPr>
          <p:cNvPr id="359" name="Google Shape;359;p44"/>
          <p:cNvSpPr txBox="1">
            <a:spLocks noGrp="1"/>
          </p:cNvSpPr>
          <p:nvPr>
            <p:ph type="body" idx="1"/>
          </p:nvPr>
        </p:nvSpPr>
        <p:spPr>
          <a:xfrm>
            <a:off x="274320" y="1097280"/>
            <a:ext cx="8595360" cy="502920"/>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chemeClr val="accent1"/>
              </a:buClr>
              <a:buSzPts val="2960"/>
              <a:buFont typeface="Noto Sans Symbols"/>
              <a:buChar char="❖"/>
            </a:pPr>
            <a:r>
              <a:rPr lang="en-US" sz="2960" b="0" i="0" u="none" strike="noStrike" cap="none">
                <a:solidFill>
                  <a:schemeClr val="dk2"/>
                </a:solidFill>
                <a:latin typeface="Candara"/>
                <a:ea typeface="Candara"/>
                <a:cs typeface="Candara"/>
                <a:sym typeface="Candara"/>
              </a:rPr>
              <a:t> </a:t>
            </a:r>
            <a:r>
              <a:rPr lang="en-US" sz="2960" b="1" i="0" u="none" strike="noStrike" cap="none">
                <a:solidFill>
                  <a:schemeClr val="dk2"/>
                </a:solidFill>
              </a:rPr>
              <a:t>Geosphere</a:t>
            </a:r>
            <a:endParaRPr b="1"/>
          </a:p>
        </p:txBody>
      </p:sp>
      <p:cxnSp>
        <p:nvCxnSpPr>
          <p:cNvPr id="360" name="Google Shape;360;p44"/>
          <p:cNvCxnSpPr/>
          <p:nvPr/>
        </p:nvCxnSpPr>
        <p:spPr>
          <a:xfrm>
            <a:off x="228600" y="971550"/>
            <a:ext cx="8610600" cy="0"/>
          </a:xfrm>
          <a:prstGeom prst="straightConnector1">
            <a:avLst/>
          </a:prstGeom>
          <a:noFill/>
          <a:ln w="9525" cap="flat" cmpd="sng">
            <a:solidFill>
              <a:schemeClr val="accent1"/>
            </a:solidFill>
            <a:prstDash val="solid"/>
            <a:round/>
            <a:headEnd type="none" w="sm" len="sm"/>
            <a:tailEnd type="none" w="sm" len="sm"/>
          </a:ln>
        </p:spPr>
      </p:cxnSp>
      <p:sp>
        <p:nvSpPr>
          <p:cNvPr id="361" name="Google Shape;361;p44"/>
          <p:cNvSpPr txBox="1"/>
          <p:nvPr/>
        </p:nvSpPr>
        <p:spPr>
          <a:xfrm>
            <a:off x="766341" y="2571750"/>
            <a:ext cx="2976392"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a:solidFill>
                  <a:schemeClr val="accent1"/>
                </a:solidFill>
                <a:latin typeface="Candara"/>
                <a:ea typeface="Candara"/>
                <a:cs typeface="Candara"/>
                <a:sym typeface="Candara"/>
              </a:rPr>
              <a:t>2.</a:t>
            </a:r>
            <a:r>
              <a:rPr lang="en-US" sz="2800">
                <a:solidFill>
                  <a:schemeClr val="dk1"/>
                </a:solidFill>
                <a:latin typeface="Candara"/>
                <a:ea typeface="Candara"/>
                <a:cs typeface="Candara"/>
                <a:sym typeface="Candara"/>
              </a:rPr>
              <a:t> Volcanic Activity</a:t>
            </a:r>
            <a:endParaRPr sz="2800">
              <a:solidFill>
                <a:schemeClr val="dk1"/>
              </a:solidFill>
              <a:latin typeface="Candara"/>
              <a:ea typeface="Candara"/>
              <a:cs typeface="Candara"/>
              <a:sym typeface="Candara"/>
            </a:endParaRPr>
          </a:p>
        </p:txBody>
      </p:sp>
      <p:sp>
        <p:nvSpPr>
          <p:cNvPr id="362" name="Google Shape;362;p44"/>
          <p:cNvSpPr txBox="1"/>
          <p:nvPr/>
        </p:nvSpPr>
        <p:spPr>
          <a:xfrm>
            <a:off x="762000" y="3096491"/>
            <a:ext cx="2886944"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a:solidFill>
                  <a:schemeClr val="accent1"/>
                </a:solidFill>
                <a:latin typeface="Candara"/>
                <a:ea typeface="Candara"/>
                <a:cs typeface="Candara"/>
                <a:sym typeface="Candara"/>
              </a:rPr>
              <a:t>3.</a:t>
            </a:r>
            <a:r>
              <a:rPr lang="en-US" sz="2800">
                <a:solidFill>
                  <a:schemeClr val="dk1"/>
                </a:solidFill>
                <a:latin typeface="Candara"/>
                <a:ea typeface="Candara"/>
                <a:cs typeface="Candara"/>
                <a:sym typeface="Candara"/>
              </a:rPr>
              <a:t> Plate Tectonics</a:t>
            </a:r>
            <a:endParaRPr sz="2800">
              <a:solidFill>
                <a:schemeClr val="dk1"/>
              </a:solidFill>
              <a:latin typeface="Candara"/>
              <a:ea typeface="Candara"/>
              <a:cs typeface="Candara"/>
              <a:sym typeface="Candara"/>
            </a:endParaRPr>
          </a:p>
        </p:txBody>
      </p:sp>
      <p:sp>
        <p:nvSpPr>
          <p:cNvPr id="363" name="Google Shape;363;p44"/>
          <p:cNvSpPr txBox="1"/>
          <p:nvPr/>
        </p:nvSpPr>
        <p:spPr>
          <a:xfrm>
            <a:off x="790854" y="3610841"/>
            <a:ext cx="2169184"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a:solidFill>
                  <a:schemeClr val="accent1"/>
                </a:solidFill>
                <a:latin typeface="Candara"/>
                <a:ea typeface="Candara"/>
                <a:cs typeface="Candara"/>
                <a:sym typeface="Candara"/>
              </a:rPr>
              <a:t>4.</a:t>
            </a:r>
            <a:r>
              <a:rPr lang="en-US" sz="2800">
                <a:solidFill>
                  <a:schemeClr val="dk1"/>
                </a:solidFill>
                <a:latin typeface="Candara"/>
                <a:ea typeface="Candara"/>
                <a:cs typeface="Candara"/>
                <a:sym typeface="Candara"/>
              </a:rPr>
              <a:t> Rock Cycle</a:t>
            </a:r>
            <a:endParaRPr sz="2800">
              <a:solidFill>
                <a:schemeClr val="dk1"/>
              </a:solidFill>
              <a:latin typeface="Candara"/>
              <a:ea typeface="Candara"/>
              <a:cs typeface="Candara"/>
              <a:sym typeface="Candara"/>
            </a:endParaRPr>
          </a:p>
        </p:txBody>
      </p:sp>
      <p:pic>
        <p:nvPicPr>
          <p:cNvPr id="364" name="Google Shape;364;p44"/>
          <p:cNvPicPr preferRelativeResize="0"/>
          <p:nvPr/>
        </p:nvPicPr>
        <p:blipFill rotWithShape="1">
          <a:blip r:embed="rId3">
            <a:alphaModFix/>
          </a:blip>
          <a:srcRect/>
          <a:stretch/>
        </p:blipFill>
        <p:spPr>
          <a:xfrm>
            <a:off x="2819400" y="1200150"/>
            <a:ext cx="454334" cy="342900"/>
          </a:xfrm>
          <a:prstGeom prst="rect">
            <a:avLst/>
          </a:prstGeom>
          <a:noFill/>
          <a:ln>
            <a:noFill/>
          </a:ln>
        </p:spPr>
      </p:pic>
      <p:sp>
        <p:nvSpPr>
          <p:cNvPr id="365" name="Google Shape;365;p44"/>
          <p:cNvSpPr txBox="1"/>
          <p:nvPr/>
        </p:nvSpPr>
        <p:spPr>
          <a:xfrm>
            <a:off x="790854" y="2048530"/>
            <a:ext cx="7132081"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a:solidFill>
                  <a:schemeClr val="accent1"/>
                </a:solidFill>
                <a:latin typeface="Candara"/>
                <a:ea typeface="Candara"/>
                <a:cs typeface="Candara"/>
                <a:sym typeface="Candara"/>
              </a:rPr>
              <a:t>1.</a:t>
            </a:r>
            <a:r>
              <a:rPr lang="en-US" sz="2800">
                <a:solidFill>
                  <a:schemeClr val="dk1"/>
                </a:solidFill>
                <a:latin typeface="Candara"/>
                <a:ea typeface="Candara"/>
                <a:cs typeface="Candara"/>
                <a:sym typeface="Candara"/>
              </a:rPr>
              <a:t> Convection Currents in the Mantle (Magma)</a:t>
            </a:r>
            <a:endParaRPr sz="2800">
              <a:solidFill>
                <a:schemeClr val="dk1"/>
              </a:solidFill>
              <a:latin typeface="Candara"/>
              <a:ea typeface="Candara"/>
              <a:cs typeface="Candara"/>
              <a:sym typeface="Candara"/>
            </a:endParaRPr>
          </a:p>
        </p:txBody>
      </p:sp>
      <p:pic>
        <p:nvPicPr>
          <p:cNvPr id="366" name="Google Shape;366;p44"/>
          <p:cNvPicPr preferRelativeResize="0"/>
          <p:nvPr/>
        </p:nvPicPr>
        <p:blipFill>
          <a:blip r:embed="rId4">
            <a:alphaModFix/>
          </a:blip>
          <a:stretch>
            <a:fillRect/>
          </a:stretch>
        </p:blipFill>
        <p:spPr>
          <a:xfrm>
            <a:off x="4847608" y="2738975"/>
            <a:ext cx="3797300" cy="2266950"/>
          </a:xfrm>
          <a:prstGeom prst="rect">
            <a:avLst/>
          </a:prstGeom>
          <a:noFill/>
          <a:ln>
            <a:noFill/>
          </a:ln>
        </p:spPr>
      </p:pic>
      <p:pic>
        <p:nvPicPr>
          <p:cNvPr id="367" name="Google Shape;367;p44"/>
          <p:cNvPicPr preferRelativeResize="0"/>
          <p:nvPr/>
        </p:nvPicPr>
        <p:blipFill>
          <a:blip r:embed="rId5">
            <a:alphaModFix/>
          </a:blip>
          <a:stretch>
            <a:fillRect/>
          </a:stretch>
        </p:blipFill>
        <p:spPr>
          <a:xfrm>
            <a:off x="3958600" y="2700875"/>
            <a:ext cx="4762500" cy="21907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66"/>
                                        </p:tgtEl>
                                        <p:attrNameLst>
                                          <p:attrName>style.visibility</p:attrName>
                                        </p:attrNameLst>
                                      </p:cBhvr>
                                      <p:to>
                                        <p:strVal val="visible"/>
                                      </p:to>
                                    </p:set>
                                    <p:animEffect transition="in" filter="fade">
                                      <p:cBhvr>
                                        <p:cTn id="11" dur="1000"/>
                                        <p:tgtEl>
                                          <p:spTgt spid="36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6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67"/>
                                        </p:tgtEl>
                                        <p:attrNameLst>
                                          <p:attrName>style.visibility</p:attrName>
                                        </p:attrNameLst>
                                      </p:cBhvr>
                                      <p:to>
                                        <p:strVal val="visible"/>
                                      </p:to>
                                    </p:set>
                                    <p:animEffect transition="in" filter="fade">
                                      <p:cBhvr>
                                        <p:cTn id="20" dur="1000"/>
                                        <p:tgtEl>
                                          <p:spTgt spid="36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6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45"/>
          <p:cNvSpPr txBox="1">
            <a:spLocks noGrp="1"/>
          </p:cNvSpPr>
          <p:nvPr>
            <p:ph type="title"/>
          </p:nvPr>
        </p:nvSpPr>
        <p:spPr>
          <a:xfrm>
            <a:off x="276225" y="171450"/>
            <a:ext cx="8591550" cy="800101"/>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2"/>
              </a:buClr>
              <a:buFont typeface="Candara"/>
              <a:buNone/>
            </a:pPr>
            <a:r>
              <a:rPr lang="en-US" sz="3240" b="0" i="0" u="none" strike="noStrike" cap="none">
                <a:solidFill>
                  <a:schemeClr val="dk2"/>
                </a:solidFill>
                <a:latin typeface="Candara"/>
                <a:ea typeface="Candara"/>
                <a:cs typeface="Candara"/>
                <a:sym typeface="Candara"/>
              </a:rPr>
              <a:t>Scientific Theories</a:t>
            </a:r>
            <a:br>
              <a:rPr lang="en-US" sz="3240" b="0" i="0" u="none" strike="noStrike" cap="none">
                <a:solidFill>
                  <a:schemeClr val="dk2"/>
                </a:solidFill>
                <a:latin typeface="Candara"/>
                <a:ea typeface="Candara"/>
                <a:cs typeface="Candara"/>
                <a:sym typeface="Candara"/>
              </a:rPr>
            </a:br>
            <a:r>
              <a:rPr lang="en-US" sz="2160" b="0" i="0" u="none" strike="noStrike" cap="none">
                <a:solidFill>
                  <a:schemeClr val="accent3"/>
                </a:solidFill>
                <a:latin typeface="Candara"/>
                <a:ea typeface="Candara"/>
                <a:cs typeface="Candara"/>
                <a:sym typeface="Candara"/>
              </a:rPr>
              <a:t>Cycling of Matter and Energy</a:t>
            </a:r>
            <a:endParaRPr sz="3240" b="0" i="0" u="none" strike="noStrike" cap="none">
              <a:solidFill>
                <a:schemeClr val="accent3"/>
              </a:solidFill>
              <a:latin typeface="Candara"/>
              <a:ea typeface="Candara"/>
              <a:cs typeface="Candara"/>
              <a:sym typeface="Candara"/>
            </a:endParaRPr>
          </a:p>
        </p:txBody>
      </p:sp>
      <p:sp>
        <p:nvSpPr>
          <p:cNvPr id="373" name="Google Shape;373;p45"/>
          <p:cNvSpPr txBox="1">
            <a:spLocks noGrp="1"/>
          </p:cNvSpPr>
          <p:nvPr>
            <p:ph type="body" idx="1"/>
          </p:nvPr>
        </p:nvSpPr>
        <p:spPr>
          <a:xfrm>
            <a:off x="274320" y="1097280"/>
            <a:ext cx="8595360" cy="502920"/>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chemeClr val="accent1"/>
              </a:buClr>
              <a:buSzPts val="2960"/>
              <a:buFont typeface="Noto Sans Symbols"/>
              <a:buChar char="❖"/>
            </a:pPr>
            <a:r>
              <a:rPr lang="en-US" sz="2960" b="0" i="0" u="none" strike="noStrike" cap="none">
                <a:solidFill>
                  <a:schemeClr val="dk2"/>
                </a:solidFill>
                <a:latin typeface="Candara"/>
                <a:ea typeface="Candara"/>
                <a:cs typeface="Candara"/>
                <a:sym typeface="Candara"/>
              </a:rPr>
              <a:t> </a:t>
            </a:r>
            <a:r>
              <a:rPr lang="en-US" sz="2960" b="1" i="0" u="none" strike="noStrike" cap="none">
                <a:solidFill>
                  <a:schemeClr val="dk2"/>
                </a:solidFill>
              </a:rPr>
              <a:t>Hydrosphere</a:t>
            </a:r>
            <a:endParaRPr b="1"/>
          </a:p>
        </p:txBody>
      </p:sp>
      <p:cxnSp>
        <p:nvCxnSpPr>
          <p:cNvPr id="374" name="Google Shape;374;p45"/>
          <p:cNvCxnSpPr/>
          <p:nvPr/>
        </p:nvCxnSpPr>
        <p:spPr>
          <a:xfrm>
            <a:off x="228600" y="971550"/>
            <a:ext cx="8610600" cy="0"/>
          </a:xfrm>
          <a:prstGeom prst="straightConnector1">
            <a:avLst/>
          </a:prstGeom>
          <a:noFill/>
          <a:ln w="9525" cap="flat" cmpd="sng">
            <a:solidFill>
              <a:schemeClr val="accent1"/>
            </a:solidFill>
            <a:prstDash val="solid"/>
            <a:round/>
            <a:headEnd type="none" w="sm" len="sm"/>
            <a:tailEnd type="none" w="sm" len="sm"/>
          </a:ln>
        </p:spPr>
      </p:cxnSp>
      <p:sp>
        <p:nvSpPr>
          <p:cNvPr id="375" name="Google Shape;375;p45"/>
          <p:cNvSpPr txBox="1"/>
          <p:nvPr/>
        </p:nvSpPr>
        <p:spPr>
          <a:xfrm>
            <a:off x="766342" y="1657351"/>
            <a:ext cx="5742278"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a:solidFill>
                  <a:schemeClr val="accent1"/>
                </a:solidFill>
                <a:latin typeface="Candara"/>
                <a:ea typeface="Candara"/>
                <a:cs typeface="Candara"/>
                <a:sym typeface="Candara"/>
              </a:rPr>
              <a:t>1.</a:t>
            </a:r>
            <a:r>
              <a:rPr lang="en-US" sz="2800">
                <a:solidFill>
                  <a:schemeClr val="dk1"/>
                </a:solidFill>
                <a:latin typeface="Candara"/>
                <a:ea typeface="Candara"/>
                <a:cs typeface="Candara"/>
                <a:sym typeface="Candara"/>
              </a:rPr>
              <a:t> Deep Ocean Currents (Convection)</a:t>
            </a:r>
            <a:endParaRPr sz="2800">
              <a:solidFill>
                <a:schemeClr val="dk1"/>
              </a:solidFill>
              <a:latin typeface="Candara"/>
              <a:ea typeface="Candara"/>
              <a:cs typeface="Candara"/>
              <a:sym typeface="Candara"/>
            </a:endParaRPr>
          </a:p>
        </p:txBody>
      </p:sp>
      <p:sp>
        <p:nvSpPr>
          <p:cNvPr id="376" name="Google Shape;376;p45"/>
          <p:cNvSpPr txBox="1"/>
          <p:nvPr/>
        </p:nvSpPr>
        <p:spPr>
          <a:xfrm>
            <a:off x="762000" y="2182092"/>
            <a:ext cx="6923690"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a:solidFill>
                  <a:schemeClr val="accent1"/>
                </a:solidFill>
                <a:latin typeface="Candara"/>
                <a:ea typeface="Candara"/>
                <a:cs typeface="Candara"/>
                <a:sym typeface="Candara"/>
              </a:rPr>
              <a:t>2.</a:t>
            </a:r>
            <a:r>
              <a:rPr lang="en-US" sz="2800">
                <a:solidFill>
                  <a:schemeClr val="dk1"/>
                </a:solidFill>
                <a:latin typeface="Candara"/>
                <a:ea typeface="Candara"/>
                <a:cs typeface="Candara"/>
                <a:sym typeface="Candara"/>
              </a:rPr>
              <a:t> Surface Ocean Currents (Prevailing Winds)</a:t>
            </a:r>
            <a:endParaRPr sz="2800">
              <a:solidFill>
                <a:schemeClr val="dk1"/>
              </a:solidFill>
              <a:latin typeface="Candara"/>
              <a:ea typeface="Candara"/>
              <a:cs typeface="Candara"/>
              <a:sym typeface="Candara"/>
            </a:endParaRPr>
          </a:p>
        </p:txBody>
      </p:sp>
      <p:sp>
        <p:nvSpPr>
          <p:cNvPr id="377" name="Google Shape;377;p45"/>
          <p:cNvSpPr txBox="1"/>
          <p:nvPr/>
        </p:nvSpPr>
        <p:spPr>
          <a:xfrm>
            <a:off x="790855" y="3248680"/>
            <a:ext cx="2327240"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a:solidFill>
                  <a:schemeClr val="accent1"/>
                </a:solidFill>
                <a:latin typeface="Candara"/>
                <a:ea typeface="Candara"/>
                <a:cs typeface="Candara"/>
                <a:sym typeface="Candara"/>
              </a:rPr>
              <a:t>3.</a:t>
            </a:r>
            <a:r>
              <a:rPr lang="en-US" sz="2800">
                <a:solidFill>
                  <a:schemeClr val="dk1"/>
                </a:solidFill>
                <a:latin typeface="Candara"/>
                <a:ea typeface="Candara"/>
                <a:cs typeface="Candara"/>
                <a:sym typeface="Candara"/>
              </a:rPr>
              <a:t> Water Cycle</a:t>
            </a:r>
            <a:endParaRPr sz="2800">
              <a:solidFill>
                <a:schemeClr val="dk1"/>
              </a:solidFill>
              <a:latin typeface="Candara"/>
              <a:ea typeface="Candara"/>
              <a:cs typeface="Candara"/>
              <a:sym typeface="Candara"/>
            </a:endParaRPr>
          </a:p>
        </p:txBody>
      </p:sp>
      <p:pic>
        <p:nvPicPr>
          <p:cNvPr id="378" name="Google Shape;378;p45"/>
          <p:cNvPicPr preferRelativeResize="0"/>
          <p:nvPr/>
        </p:nvPicPr>
        <p:blipFill rotWithShape="1">
          <a:blip r:embed="rId3">
            <a:alphaModFix/>
          </a:blip>
          <a:srcRect/>
          <a:stretch/>
        </p:blipFill>
        <p:spPr>
          <a:xfrm>
            <a:off x="3119860" y="1200150"/>
            <a:ext cx="461540" cy="342900"/>
          </a:xfrm>
          <a:prstGeom prst="rect">
            <a:avLst/>
          </a:prstGeom>
          <a:noFill/>
          <a:ln>
            <a:noFill/>
          </a:ln>
        </p:spPr>
      </p:pic>
      <p:sp>
        <p:nvSpPr>
          <p:cNvPr id="379" name="Google Shape;379;p45"/>
          <p:cNvSpPr txBox="1"/>
          <p:nvPr/>
        </p:nvSpPr>
        <p:spPr>
          <a:xfrm>
            <a:off x="1219200" y="3695489"/>
            <a:ext cx="6734536"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700">
                <a:solidFill>
                  <a:schemeClr val="accent1"/>
                </a:solidFill>
                <a:latin typeface="Candara"/>
                <a:ea typeface="Candara"/>
                <a:cs typeface="Candara"/>
                <a:sym typeface="Candara"/>
              </a:rPr>
              <a:t>a.</a:t>
            </a:r>
            <a:r>
              <a:rPr lang="en-US" sz="1700">
                <a:solidFill>
                  <a:schemeClr val="dk1"/>
                </a:solidFill>
                <a:latin typeface="Candara"/>
                <a:ea typeface="Candara"/>
                <a:cs typeface="Candara"/>
                <a:sym typeface="Candara"/>
              </a:rPr>
              <a:t> Evaporation, Condensation, Precipitation</a:t>
            </a:r>
            <a:endParaRPr sz="1700">
              <a:solidFill>
                <a:schemeClr val="dk1"/>
              </a:solidFill>
              <a:latin typeface="Candara"/>
              <a:ea typeface="Candara"/>
              <a:cs typeface="Candara"/>
              <a:sym typeface="Candara"/>
            </a:endParaRPr>
          </a:p>
        </p:txBody>
      </p:sp>
      <p:sp>
        <p:nvSpPr>
          <p:cNvPr id="380" name="Google Shape;380;p45"/>
          <p:cNvSpPr txBox="1"/>
          <p:nvPr/>
        </p:nvSpPr>
        <p:spPr>
          <a:xfrm>
            <a:off x="1219201" y="4144461"/>
            <a:ext cx="4565032"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700">
                <a:solidFill>
                  <a:schemeClr val="accent1"/>
                </a:solidFill>
                <a:latin typeface="Candara"/>
                <a:ea typeface="Candara"/>
                <a:cs typeface="Candara"/>
                <a:sym typeface="Candara"/>
              </a:rPr>
              <a:t>b.</a:t>
            </a:r>
            <a:r>
              <a:rPr lang="en-US" sz="1700">
                <a:solidFill>
                  <a:schemeClr val="dk1"/>
                </a:solidFill>
                <a:latin typeface="Candara"/>
                <a:ea typeface="Candara"/>
                <a:cs typeface="Candara"/>
                <a:sym typeface="Candara"/>
              </a:rPr>
              <a:t> Surface and Groundwater</a:t>
            </a:r>
            <a:endParaRPr sz="1700">
              <a:solidFill>
                <a:schemeClr val="dk1"/>
              </a:solidFill>
              <a:latin typeface="Candara"/>
              <a:ea typeface="Candara"/>
              <a:cs typeface="Candara"/>
              <a:sym typeface="Candara"/>
            </a:endParaRPr>
          </a:p>
        </p:txBody>
      </p:sp>
      <p:sp>
        <p:nvSpPr>
          <p:cNvPr id="381" name="Google Shape;381;p45"/>
          <p:cNvSpPr txBox="1"/>
          <p:nvPr/>
        </p:nvSpPr>
        <p:spPr>
          <a:xfrm>
            <a:off x="1219200" y="4563130"/>
            <a:ext cx="2624436"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700">
                <a:solidFill>
                  <a:schemeClr val="accent1"/>
                </a:solidFill>
                <a:latin typeface="Candara"/>
                <a:ea typeface="Candara"/>
                <a:cs typeface="Candara"/>
                <a:sym typeface="Candara"/>
              </a:rPr>
              <a:t>c.</a:t>
            </a:r>
            <a:r>
              <a:rPr lang="en-US" sz="1700">
                <a:solidFill>
                  <a:schemeClr val="dk1"/>
                </a:solidFill>
                <a:latin typeface="Candara"/>
                <a:ea typeface="Candara"/>
                <a:cs typeface="Candara"/>
                <a:sym typeface="Candara"/>
              </a:rPr>
              <a:t> Polar Ice Caps</a:t>
            </a:r>
            <a:endParaRPr sz="1700">
              <a:solidFill>
                <a:schemeClr val="dk1"/>
              </a:solidFill>
              <a:latin typeface="Candara"/>
              <a:ea typeface="Candara"/>
              <a:cs typeface="Candara"/>
              <a:sym typeface="Candara"/>
            </a:endParaRPr>
          </a:p>
        </p:txBody>
      </p:sp>
      <p:sp>
        <p:nvSpPr>
          <p:cNvPr id="382" name="Google Shape;382;p45"/>
          <p:cNvSpPr txBox="1"/>
          <p:nvPr/>
        </p:nvSpPr>
        <p:spPr>
          <a:xfrm>
            <a:off x="762000" y="2705312"/>
            <a:ext cx="5391219"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a:solidFill>
                  <a:schemeClr val="accent1"/>
                </a:solidFill>
                <a:latin typeface="Candara"/>
                <a:ea typeface="Candara"/>
                <a:cs typeface="Candara"/>
                <a:sym typeface="Candara"/>
              </a:rPr>
              <a:t>2.</a:t>
            </a:r>
            <a:r>
              <a:rPr lang="en-US" sz="2800">
                <a:solidFill>
                  <a:schemeClr val="dk1"/>
                </a:solidFill>
                <a:latin typeface="Candara"/>
                <a:ea typeface="Candara"/>
                <a:cs typeface="Candara"/>
                <a:sym typeface="Candara"/>
              </a:rPr>
              <a:t> Tides (Gravity of Sun and Moon)</a:t>
            </a:r>
            <a:endParaRPr sz="2800">
              <a:solidFill>
                <a:schemeClr val="dk1"/>
              </a:solidFill>
              <a:latin typeface="Candara"/>
              <a:ea typeface="Candara"/>
              <a:cs typeface="Candara"/>
              <a:sym typeface="Candara"/>
            </a:endParaRPr>
          </a:p>
        </p:txBody>
      </p:sp>
      <p:pic>
        <p:nvPicPr>
          <p:cNvPr id="383" name="Google Shape;383;p45"/>
          <p:cNvPicPr preferRelativeResize="0"/>
          <p:nvPr/>
        </p:nvPicPr>
        <p:blipFill>
          <a:blip r:embed="rId4">
            <a:alphaModFix/>
          </a:blip>
          <a:stretch>
            <a:fillRect/>
          </a:stretch>
        </p:blipFill>
        <p:spPr>
          <a:xfrm>
            <a:off x="5138352" y="76350"/>
            <a:ext cx="3914748" cy="2105751"/>
          </a:xfrm>
          <a:prstGeom prst="rect">
            <a:avLst/>
          </a:prstGeom>
          <a:noFill/>
          <a:ln>
            <a:noFill/>
          </a:ln>
        </p:spPr>
      </p:pic>
      <p:pic>
        <p:nvPicPr>
          <p:cNvPr id="384" name="Google Shape;384;p45"/>
          <p:cNvPicPr preferRelativeResize="0"/>
          <p:nvPr/>
        </p:nvPicPr>
        <p:blipFill>
          <a:blip r:embed="rId5">
            <a:alphaModFix/>
          </a:blip>
          <a:stretch>
            <a:fillRect/>
          </a:stretch>
        </p:blipFill>
        <p:spPr>
          <a:xfrm>
            <a:off x="5437078" y="128125"/>
            <a:ext cx="3532270" cy="2650976"/>
          </a:xfrm>
          <a:prstGeom prst="rect">
            <a:avLst/>
          </a:prstGeom>
          <a:noFill/>
          <a:ln>
            <a:noFill/>
          </a:ln>
        </p:spPr>
      </p:pic>
      <p:pic>
        <p:nvPicPr>
          <p:cNvPr id="385" name="Google Shape;385;p45"/>
          <p:cNvPicPr preferRelativeResize="0"/>
          <p:nvPr/>
        </p:nvPicPr>
        <p:blipFill>
          <a:blip r:embed="rId6">
            <a:alphaModFix/>
          </a:blip>
          <a:stretch>
            <a:fillRect/>
          </a:stretch>
        </p:blipFill>
        <p:spPr>
          <a:xfrm>
            <a:off x="4349225" y="80575"/>
            <a:ext cx="4703876" cy="27460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83"/>
                                        </p:tgtEl>
                                        <p:attrNameLst>
                                          <p:attrName>style.visibility</p:attrName>
                                        </p:attrNameLst>
                                      </p:cBhvr>
                                      <p:to>
                                        <p:strVal val="visible"/>
                                      </p:to>
                                    </p:set>
                                    <p:animEffect transition="in" filter="fade">
                                      <p:cBhvr>
                                        <p:cTn id="11" dur="1000"/>
                                        <p:tgtEl>
                                          <p:spTgt spid="38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7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8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84"/>
                                        </p:tgtEl>
                                        <p:attrNameLst>
                                          <p:attrName>style.visibility</p:attrName>
                                        </p:attrNameLst>
                                      </p:cBhvr>
                                      <p:to>
                                        <p:strVal val="visible"/>
                                      </p:to>
                                    </p:set>
                                    <p:animEffect transition="in" filter="fade">
                                      <p:cBhvr>
                                        <p:cTn id="24" dur="1000"/>
                                        <p:tgtEl>
                                          <p:spTgt spid="384"/>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7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85"/>
                                        </p:tgtEl>
                                        <p:attrNameLst>
                                          <p:attrName>style.visibility</p:attrName>
                                        </p:attrNameLst>
                                      </p:cBhvr>
                                      <p:to>
                                        <p:strVal val="visible"/>
                                      </p:to>
                                    </p:set>
                                    <p:animEffect transition="in" filter="fade">
                                      <p:cBhvr>
                                        <p:cTn id="33" dur="1000"/>
                                        <p:tgtEl>
                                          <p:spTgt spid="385"/>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7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80"/>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46"/>
          <p:cNvSpPr txBox="1">
            <a:spLocks noGrp="1"/>
          </p:cNvSpPr>
          <p:nvPr>
            <p:ph type="title"/>
          </p:nvPr>
        </p:nvSpPr>
        <p:spPr>
          <a:xfrm>
            <a:off x="276225" y="171450"/>
            <a:ext cx="8591550" cy="800101"/>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2"/>
              </a:buClr>
              <a:buFont typeface="Candara"/>
              <a:buNone/>
            </a:pPr>
            <a:r>
              <a:rPr lang="en-US" sz="3240" b="0" i="0" u="none" strike="noStrike" cap="none">
                <a:solidFill>
                  <a:schemeClr val="dk2"/>
                </a:solidFill>
                <a:latin typeface="Candara"/>
                <a:ea typeface="Candara"/>
                <a:cs typeface="Candara"/>
                <a:sym typeface="Candara"/>
              </a:rPr>
              <a:t>Scientific Theories</a:t>
            </a:r>
            <a:br>
              <a:rPr lang="en-US" sz="3240" b="0" i="0" u="none" strike="noStrike" cap="none">
                <a:solidFill>
                  <a:schemeClr val="dk2"/>
                </a:solidFill>
                <a:latin typeface="Candara"/>
                <a:ea typeface="Candara"/>
                <a:cs typeface="Candara"/>
                <a:sym typeface="Candara"/>
              </a:rPr>
            </a:br>
            <a:r>
              <a:rPr lang="en-US" sz="2160" b="0" i="0" u="none" strike="noStrike" cap="none">
                <a:solidFill>
                  <a:schemeClr val="accent3"/>
                </a:solidFill>
                <a:latin typeface="Candara"/>
                <a:ea typeface="Candara"/>
                <a:cs typeface="Candara"/>
                <a:sym typeface="Candara"/>
              </a:rPr>
              <a:t>Cycling of Matter and Energy</a:t>
            </a:r>
            <a:endParaRPr sz="2160" b="0" i="0" u="none" strike="noStrike" cap="none">
              <a:solidFill>
                <a:schemeClr val="accent3"/>
              </a:solidFill>
              <a:latin typeface="Candara"/>
              <a:ea typeface="Candara"/>
              <a:cs typeface="Candara"/>
              <a:sym typeface="Candara"/>
            </a:endParaRPr>
          </a:p>
        </p:txBody>
      </p:sp>
      <p:sp>
        <p:nvSpPr>
          <p:cNvPr id="391" name="Google Shape;391;p46"/>
          <p:cNvSpPr txBox="1">
            <a:spLocks noGrp="1"/>
          </p:cNvSpPr>
          <p:nvPr>
            <p:ph type="body" idx="1"/>
          </p:nvPr>
        </p:nvSpPr>
        <p:spPr>
          <a:xfrm>
            <a:off x="274320" y="1097280"/>
            <a:ext cx="8595360" cy="502920"/>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chemeClr val="accent1"/>
              </a:buClr>
              <a:buSzPts val="2960"/>
              <a:buFont typeface="Noto Sans Symbols"/>
              <a:buChar char="❖"/>
            </a:pPr>
            <a:r>
              <a:rPr lang="en-US" sz="2960" b="0" i="0" u="none" strike="noStrike" cap="none">
                <a:solidFill>
                  <a:schemeClr val="dk2"/>
                </a:solidFill>
                <a:latin typeface="Candara"/>
                <a:ea typeface="Candara"/>
                <a:cs typeface="Candara"/>
                <a:sym typeface="Candara"/>
              </a:rPr>
              <a:t> </a:t>
            </a:r>
            <a:r>
              <a:rPr lang="en-US" sz="2960" b="1" i="0" u="none" strike="noStrike" cap="none">
                <a:solidFill>
                  <a:schemeClr val="dk2"/>
                </a:solidFill>
              </a:rPr>
              <a:t>Atmosphere</a:t>
            </a:r>
            <a:endParaRPr b="1"/>
          </a:p>
        </p:txBody>
      </p:sp>
      <p:cxnSp>
        <p:nvCxnSpPr>
          <p:cNvPr id="392" name="Google Shape;392;p46"/>
          <p:cNvCxnSpPr/>
          <p:nvPr/>
        </p:nvCxnSpPr>
        <p:spPr>
          <a:xfrm>
            <a:off x="228600" y="971550"/>
            <a:ext cx="8610600" cy="0"/>
          </a:xfrm>
          <a:prstGeom prst="straightConnector1">
            <a:avLst/>
          </a:prstGeom>
          <a:noFill/>
          <a:ln w="9525" cap="flat" cmpd="sng">
            <a:solidFill>
              <a:schemeClr val="accent1"/>
            </a:solidFill>
            <a:prstDash val="solid"/>
            <a:round/>
            <a:headEnd type="none" w="sm" len="sm"/>
            <a:tailEnd type="none" w="sm" len="sm"/>
          </a:ln>
        </p:spPr>
      </p:cxnSp>
      <p:sp>
        <p:nvSpPr>
          <p:cNvPr id="393" name="Google Shape;393;p46"/>
          <p:cNvSpPr txBox="1"/>
          <p:nvPr/>
        </p:nvSpPr>
        <p:spPr>
          <a:xfrm>
            <a:off x="762001" y="1894178"/>
            <a:ext cx="6593472"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500">
                <a:solidFill>
                  <a:schemeClr val="accent1"/>
                </a:solidFill>
                <a:latin typeface="Candara"/>
                <a:ea typeface="Candara"/>
                <a:cs typeface="Candara"/>
                <a:sym typeface="Candara"/>
              </a:rPr>
              <a:t>1.</a:t>
            </a:r>
            <a:r>
              <a:rPr lang="en-US" sz="2500">
                <a:solidFill>
                  <a:schemeClr val="dk1"/>
                </a:solidFill>
                <a:latin typeface="Candara"/>
                <a:ea typeface="Candara"/>
                <a:cs typeface="Candara"/>
                <a:sym typeface="Candara"/>
              </a:rPr>
              <a:t> Air Currents (Convection, Coriolis Effect)</a:t>
            </a:r>
            <a:endParaRPr sz="2500">
              <a:solidFill>
                <a:schemeClr val="dk1"/>
              </a:solidFill>
              <a:latin typeface="Candara"/>
              <a:ea typeface="Candara"/>
              <a:cs typeface="Candara"/>
              <a:sym typeface="Candara"/>
            </a:endParaRPr>
          </a:p>
        </p:txBody>
      </p:sp>
      <p:sp>
        <p:nvSpPr>
          <p:cNvPr id="394" name="Google Shape;394;p46"/>
          <p:cNvSpPr txBox="1"/>
          <p:nvPr/>
        </p:nvSpPr>
        <p:spPr>
          <a:xfrm>
            <a:off x="762001" y="2392184"/>
            <a:ext cx="8198591"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500">
                <a:solidFill>
                  <a:schemeClr val="accent1"/>
                </a:solidFill>
                <a:latin typeface="Candara"/>
                <a:ea typeface="Candara"/>
                <a:cs typeface="Candara"/>
                <a:sym typeface="Candara"/>
              </a:rPr>
              <a:t>2.</a:t>
            </a:r>
            <a:r>
              <a:rPr lang="en-US" sz="2500">
                <a:solidFill>
                  <a:schemeClr val="dk1"/>
                </a:solidFill>
                <a:latin typeface="Candara"/>
                <a:ea typeface="Candara"/>
                <a:cs typeface="Candara"/>
                <a:sym typeface="Candara"/>
              </a:rPr>
              <a:t> Weather (Air Pressure, Precipitation, Temperature)</a:t>
            </a:r>
            <a:endParaRPr sz="2500">
              <a:solidFill>
                <a:schemeClr val="dk1"/>
              </a:solidFill>
              <a:latin typeface="Candara"/>
              <a:ea typeface="Candara"/>
              <a:cs typeface="Candara"/>
              <a:sym typeface="Candara"/>
            </a:endParaRPr>
          </a:p>
        </p:txBody>
      </p:sp>
      <p:sp>
        <p:nvSpPr>
          <p:cNvPr id="395" name="Google Shape;395;p46"/>
          <p:cNvSpPr txBox="1"/>
          <p:nvPr/>
        </p:nvSpPr>
        <p:spPr>
          <a:xfrm>
            <a:off x="762001" y="2890190"/>
            <a:ext cx="4636782"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500">
                <a:solidFill>
                  <a:schemeClr val="accent1"/>
                </a:solidFill>
                <a:latin typeface="Candara"/>
                <a:ea typeface="Candara"/>
                <a:cs typeface="Candara"/>
                <a:sym typeface="Candara"/>
              </a:rPr>
              <a:t>3.</a:t>
            </a:r>
            <a:r>
              <a:rPr lang="en-US" sz="2500">
                <a:solidFill>
                  <a:schemeClr val="dk1"/>
                </a:solidFill>
                <a:latin typeface="Candara"/>
                <a:ea typeface="Candara"/>
                <a:cs typeface="Candara"/>
                <a:sym typeface="Candara"/>
              </a:rPr>
              <a:t> Climate (Average Weather)</a:t>
            </a:r>
            <a:endParaRPr sz="2500">
              <a:solidFill>
                <a:schemeClr val="dk1"/>
              </a:solidFill>
              <a:latin typeface="Candara"/>
              <a:ea typeface="Candara"/>
              <a:cs typeface="Candara"/>
              <a:sym typeface="Candara"/>
            </a:endParaRPr>
          </a:p>
        </p:txBody>
      </p:sp>
      <p:sp>
        <p:nvSpPr>
          <p:cNvPr id="396" name="Google Shape;396;p46"/>
          <p:cNvSpPr txBox="1"/>
          <p:nvPr/>
        </p:nvSpPr>
        <p:spPr>
          <a:xfrm>
            <a:off x="762001" y="3388196"/>
            <a:ext cx="5931432"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500">
                <a:solidFill>
                  <a:schemeClr val="accent1"/>
                </a:solidFill>
                <a:latin typeface="Candara"/>
                <a:ea typeface="Candara"/>
                <a:cs typeface="Candara"/>
                <a:sym typeface="Candara"/>
              </a:rPr>
              <a:t>4.</a:t>
            </a:r>
            <a:r>
              <a:rPr lang="en-US" sz="2500">
                <a:solidFill>
                  <a:schemeClr val="dk1"/>
                </a:solidFill>
                <a:latin typeface="Candara"/>
                <a:ea typeface="Candara"/>
                <a:cs typeface="Candara"/>
                <a:sym typeface="Candara"/>
              </a:rPr>
              <a:t> Greenhouse Effect (Thermal Shield)</a:t>
            </a:r>
            <a:endParaRPr sz="2500">
              <a:solidFill>
                <a:schemeClr val="dk1"/>
              </a:solidFill>
              <a:latin typeface="Candara"/>
              <a:ea typeface="Candara"/>
              <a:cs typeface="Candara"/>
              <a:sym typeface="Candara"/>
            </a:endParaRPr>
          </a:p>
        </p:txBody>
      </p:sp>
      <p:pic>
        <p:nvPicPr>
          <p:cNvPr id="397" name="Google Shape;397;p46"/>
          <p:cNvPicPr preferRelativeResize="0"/>
          <p:nvPr/>
        </p:nvPicPr>
        <p:blipFill rotWithShape="1">
          <a:blip r:embed="rId3">
            <a:alphaModFix/>
          </a:blip>
          <a:srcRect/>
          <a:stretch/>
        </p:blipFill>
        <p:spPr>
          <a:xfrm>
            <a:off x="3270794" y="1143000"/>
            <a:ext cx="463006" cy="342900"/>
          </a:xfrm>
          <a:prstGeom prst="rect">
            <a:avLst/>
          </a:prstGeom>
          <a:noFill/>
          <a:ln>
            <a:noFill/>
          </a:ln>
        </p:spPr>
      </p:pic>
      <p:sp>
        <p:nvSpPr>
          <p:cNvPr id="398" name="Google Shape;398;p46"/>
          <p:cNvSpPr txBox="1"/>
          <p:nvPr/>
        </p:nvSpPr>
        <p:spPr>
          <a:xfrm>
            <a:off x="762001" y="3886201"/>
            <a:ext cx="5206875"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500">
                <a:solidFill>
                  <a:schemeClr val="accent1"/>
                </a:solidFill>
                <a:latin typeface="Candara"/>
                <a:ea typeface="Candara"/>
                <a:cs typeface="Candara"/>
                <a:sym typeface="Candara"/>
              </a:rPr>
              <a:t>5.</a:t>
            </a:r>
            <a:r>
              <a:rPr lang="en-US" sz="2500">
                <a:solidFill>
                  <a:schemeClr val="dk1"/>
                </a:solidFill>
                <a:latin typeface="Candara"/>
                <a:ea typeface="Candara"/>
                <a:cs typeface="Candara"/>
                <a:sym typeface="Candara"/>
              </a:rPr>
              <a:t> Ozone Layer (Radiation Shield)</a:t>
            </a:r>
            <a:endParaRPr sz="2500">
              <a:solidFill>
                <a:schemeClr val="dk1"/>
              </a:solidFill>
              <a:latin typeface="Candara"/>
              <a:ea typeface="Candara"/>
              <a:cs typeface="Candara"/>
              <a:sym typeface="Candara"/>
            </a:endParaRPr>
          </a:p>
        </p:txBody>
      </p:sp>
      <p:sp>
        <p:nvSpPr>
          <p:cNvPr id="399" name="Google Shape;399;p46"/>
          <p:cNvSpPr txBox="1"/>
          <p:nvPr/>
        </p:nvSpPr>
        <p:spPr>
          <a:xfrm>
            <a:off x="762038" y="4382801"/>
            <a:ext cx="5206800" cy="523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500">
                <a:solidFill>
                  <a:schemeClr val="accent1"/>
                </a:solidFill>
                <a:latin typeface="Candara"/>
                <a:ea typeface="Candara"/>
                <a:cs typeface="Candara"/>
                <a:sym typeface="Candara"/>
              </a:rPr>
              <a:t>6.</a:t>
            </a:r>
            <a:r>
              <a:rPr lang="en-US" sz="2500">
                <a:solidFill>
                  <a:schemeClr val="dk1"/>
                </a:solidFill>
                <a:latin typeface="Candara"/>
                <a:ea typeface="Candara"/>
                <a:cs typeface="Candara"/>
                <a:sym typeface="Candara"/>
              </a:rPr>
              <a:t> Magnetic Field (Magnetic Shield)</a:t>
            </a:r>
            <a:endParaRPr sz="2500">
              <a:solidFill>
                <a:schemeClr val="dk1"/>
              </a:solidFill>
              <a:latin typeface="Candara"/>
              <a:ea typeface="Candara"/>
              <a:cs typeface="Candara"/>
              <a:sym typeface="Candara"/>
            </a:endParaRPr>
          </a:p>
        </p:txBody>
      </p:sp>
      <p:pic>
        <p:nvPicPr>
          <p:cNvPr id="400" name="Google Shape;400;p46"/>
          <p:cNvPicPr preferRelativeResize="0"/>
          <p:nvPr/>
        </p:nvPicPr>
        <p:blipFill>
          <a:blip r:embed="rId4">
            <a:alphaModFix/>
          </a:blip>
          <a:stretch>
            <a:fillRect/>
          </a:stretch>
        </p:blipFill>
        <p:spPr>
          <a:xfrm>
            <a:off x="6775790" y="0"/>
            <a:ext cx="2368210" cy="2392175"/>
          </a:xfrm>
          <a:prstGeom prst="rect">
            <a:avLst/>
          </a:prstGeom>
          <a:noFill/>
          <a:ln>
            <a:noFill/>
          </a:ln>
        </p:spPr>
      </p:pic>
      <p:pic>
        <p:nvPicPr>
          <p:cNvPr id="401" name="Google Shape;401;p46"/>
          <p:cNvPicPr preferRelativeResize="0"/>
          <p:nvPr/>
        </p:nvPicPr>
        <p:blipFill>
          <a:blip r:embed="rId5">
            <a:alphaModFix/>
          </a:blip>
          <a:stretch>
            <a:fillRect/>
          </a:stretch>
        </p:blipFill>
        <p:spPr>
          <a:xfrm>
            <a:off x="5099133" y="0"/>
            <a:ext cx="4044870" cy="2392175"/>
          </a:xfrm>
          <a:prstGeom prst="rect">
            <a:avLst/>
          </a:prstGeom>
          <a:noFill/>
          <a:ln>
            <a:noFill/>
          </a:ln>
        </p:spPr>
      </p:pic>
      <p:pic>
        <p:nvPicPr>
          <p:cNvPr id="402" name="Google Shape;402;p46"/>
          <p:cNvPicPr preferRelativeResize="0"/>
          <p:nvPr/>
        </p:nvPicPr>
        <p:blipFill>
          <a:blip r:embed="rId6">
            <a:alphaModFix/>
          </a:blip>
          <a:stretch>
            <a:fillRect/>
          </a:stretch>
        </p:blipFill>
        <p:spPr>
          <a:xfrm>
            <a:off x="6423325" y="-11600"/>
            <a:ext cx="2720675" cy="2720675"/>
          </a:xfrm>
          <a:prstGeom prst="rect">
            <a:avLst/>
          </a:prstGeom>
          <a:noFill/>
          <a:ln>
            <a:noFill/>
          </a:ln>
        </p:spPr>
      </p:pic>
      <p:pic>
        <p:nvPicPr>
          <p:cNvPr id="403" name="Google Shape;403;p46"/>
          <p:cNvPicPr preferRelativeResize="0"/>
          <p:nvPr/>
        </p:nvPicPr>
        <p:blipFill>
          <a:blip r:embed="rId7">
            <a:alphaModFix/>
          </a:blip>
          <a:stretch>
            <a:fillRect/>
          </a:stretch>
        </p:blipFill>
        <p:spPr>
          <a:xfrm>
            <a:off x="5312350" y="-11588"/>
            <a:ext cx="3831650" cy="2266525"/>
          </a:xfrm>
          <a:prstGeom prst="rect">
            <a:avLst/>
          </a:prstGeom>
          <a:noFill/>
          <a:ln>
            <a:noFill/>
          </a:ln>
        </p:spPr>
      </p:pic>
      <p:pic>
        <p:nvPicPr>
          <p:cNvPr id="404" name="Google Shape;404;p46"/>
          <p:cNvPicPr preferRelativeResize="0"/>
          <p:nvPr/>
        </p:nvPicPr>
        <p:blipFill>
          <a:blip r:embed="rId8">
            <a:alphaModFix/>
          </a:blip>
          <a:stretch>
            <a:fillRect/>
          </a:stretch>
        </p:blipFill>
        <p:spPr>
          <a:xfrm>
            <a:off x="3822552" y="25225"/>
            <a:ext cx="5321449" cy="26838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00"/>
                                        </p:tgtEl>
                                        <p:attrNameLst>
                                          <p:attrName>style.visibility</p:attrName>
                                        </p:attrNameLst>
                                      </p:cBhvr>
                                      <p:to>
                                        <p:strVal val="visible"/>
                                      </p:to>
                                    </p:set>
                                    <p:animEffect transition="in" filter="fade">
                                      <p:cBhvr>
                                        <p:cTn id="11" dur="1000"/>
                                        <p:tgtEl>
                                          <p:spTgt spid="40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9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01"/>
                                        </p:tgtEl>
                                        <p:attrNameLst>
                                          <p:attrName>style.visibility</p:attrName>
                                        </p:attrNameLst>
                                      </p:cBhvr>
                                      <p:to>
                                        <p:strVal val="visible"/>
                                      </p:to>
                                    </p:set>
                                    <p:animEffect transition="in" filter="fade">
                                      <p:cBhvr>
                                        <p:cTn id="20" dur="1000"/>
                                        <p:tgtEl>
                                          <p:spTgt spid="401"/>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9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9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02"/>
                                        </p:tgtEl>
                                        <p:attrNameLst>
                                          <p:attrName>style.visibility</p:attrName>
                                        </p:attrNameLst>
                                      </p:cBhvr>
                                      <p:to>
                                        <p:strVal val="visible"/>
                                      </p:to>
                                    </p:set>
                                    <p:animEffect transition="in" filter="fade">
                                      <p:cBhvr>
                                        <p:cTn id="33" dur="1000"/>
                                        <p:tgtEl>
                                          <p:spTgt spid="402"/>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98"/>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03"/>
                                        </p:tgtEl>
                                        <p:attrNameLst>
                                          <p:attrName>style.visibility</p:attrName>
                                        </p:attrNameLst>
                                      </p:cBhvr>
                                      <p:to>
                                        <p:strVal val="visible"/>
                                      </p:to>
                                    </p:set>
                                    <p:animEffect transition="in" filter="fade">
                                      <p:cBhvr>
                                        <p:cTn id="42" dur="1000"/>
                                        <p:tgtEl>
                                          <p:spTgt spid="40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99"/>
                                        </p:tgtEl>
                                        <p:attrNameLst>
                                          <p:attrName>style.visibility</p:attrName>
                                        </p:attrNameLst>
                                      </p:cBhvr>
                                      <p:to>
                                        <p:strVal val="visible"/>
                                      </p:to>
                                    </p:set>
                                    <p:animEffect transition="in" filter="fade">
                                      <p:cBhvr>
                                        <p:cTn id="47" dur="1000"/>
                                        <p:tgtEl>
                                          <p:spTgt spid="39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04"/>
                                        </p:tgtEl>
                                        <p:attrNameLst>
                                          <p:attrName>style.visibility</p:attrName>
                                        </p:attrNameLst>
                                      </p:cBhvr>
                                      <p:to>
                                        <p:strVal val="visible"/>
                                      </p:to>
                                    </p:set>
                                    <p:animEffect transition="in" filter="fade">
                                      <p:cBhvr>
                                        <p:cTn id="52" dur="1000"/>
                                        <p:tgtEl>
                                          <p:spTgt spid="4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47"/>
          <p:cNvSpPr txBox="1">
            <a:spLocks noGrp="1"/>
          </p:cNvSpPr>
          <p:nvPr>
            <p:ph type="title"/>
          </p:nvPr>
        </p:nvSpPr>
        <p:spPr>
          <a:xfrm>
            <a:off x="276225" y="171450"/>
            <a:ext cx="8591550" cy="800101"/>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2"/>
              </a:buClr>
              <a:buFont typeface="Candara"/>
              <a:buNone/>
            </a:pPr>
            <a:r>
              <a:rPr lang="en-US" sz="3240" b="0" i="0" u="none" strike="noStrike" cap="none">
                <a:solidFill>
                  <a:schemeClr val="dk2"/>
                </a:solidFill>
                <a:latin typeface="Candara"/>
                <a:ea typeface="Candara"/>
                <a:cs typeface="Candara"/>
                <a:sym typeface="Candara"/>
              </a:rPr>
              <a:t>Scientific Theories</a:t>
            </a:r>
            <a:br>
              <a:rPr lang="en-US" sz="3240" b="0" i="0" u="none" strike="noStrike" cap="none">
                <a:solidFill>
                  <a:schemeClr val="dk2"/>
                </a:solidFill>
                <a:latin typeface="Candara"/>
                <a:ea typeface="Candara"/>
                <a:cs typeface="Candara"/>
                <a:sym typeface="Candara"/>
              </a:rPr>
            </a:br>
            <a:r>
              <a:rPr lang="en-US" sz="2160" b="0" i="0" u="none" strike="noStrike" cap="none">
                <a:solidFill>
                  <a:schemeClr val="accent3"/>
                </a:solidFill>
                <a:latin typeface="Candara"/>
                <a:ea typeface="Candara"/>
                <a:cs typeface="Candara"/>
                <a:sym typeface="Candara"/>
              </a:rPr>
              <a:t>Cycling of Matter and Energy</a:t>
            </a:r>
            <a:endParaRPr sz="2160" b="0" i="0" u="none" strike="noStrike" cap="none">
              <a:solidFill>
                <a:schemeClr val="accent3"/>
              </a:solidFill>
              <a:latin typeface="Candara"/>
              <a:ea typeface="Candara"/>
              <a:cs typeface="Candara"/>
              <a:sym typeface="Candara"/>
            </a:endParaRPr>
          </a:p>
        </p:txBody>
      </p:sp>
      <p:sp>
        <p:nvSpPr>
          <p:cNvPr id="410" name="Google Shape;410;p47"/>
          <p:cNvSpPr txBox="1">
            <a:spLocks noGrp="1"/>
          </p:cNvSpPr>
          <p:nvPr>
            <p:ph type="body" idx="1"/>
          </p:nvPr>
        </p:nvSpPr>
        <p:spPr>
          <a:xfrm>
            <a:off x="274320" y="1097280"/>
            <a:ext cx="8595360" cy="502920"/>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chemeClr val="accent1"/>
              </a:buClr>
              <a:buSzPts val="2960"/>
              <a:buFont typeface="Noto Sans Symbols"/>
              <a:buChar char="❖"/>
            </a:pPr>
            <a:r>
              <a:rPr lang="en-US" sz="2960" b="0" i="0" u="none" strike="noStrike" cap="none">
                <a:solidFill>
                  <a:schemeClr val="dk2"/>
                </a:solidFill>
                <a:latin typeface="Candara"/>
                <a:ea typeface="Candara"/>
                <a:cs typeface="Candara"/>
                <a:sym typeface="Candara"/>
              </a:rPr>
              <a:t> </a:t>
            </a:r>
            <a:r>
              <a:rPr lang="en-US" sz="2960" b="1" i="0" u="none" strike="noStrike" cap="none">
                <a:solidFill>
                  <a:schemeClr val="dk2"/>
                </a:solidFill>
              </a:rPr>
              <a:t>Biosphere</a:t>
            </a:r>
            <a:endParaRPr b="1"/>
          </a:p>
        </p:txBody>
      </p:sp>
      <p:cxnSp>
        <p:nvCxnSpPr>
          <p:cNvPr id="411" name="Google Shape;411;p47"/>
          <p:cNvCxnSpPr/>
          <p:nvPr/>
        </p:nvCxnSpPr>
        <p:spPr>
          <a:xfrm>
            <a:off x="228600" y="971550"/>
            <a:ext cx="8610600" cy="0"/>
          </a:xfrm>
          <a:prstGeom prst="straightConnector1">
            <a:avLst/>
          </a:prstGeom>
          <a:noFill/>
          <a:ln w="9525" cap="flat" cmpd="sng">
            <a:solidFill>
              <a:schemeClr val="accent1"/>
            </a:solidFill>
            <a:prstDash val="solid"/>
            <a:round/>
            <a:headEnd type="none" w="sm" len="sm"/>
            <a:tailEnd type="none" w="sm" len="sm"/>
          </a:ln>
        </p:spPr>
      </p:cxnSp>
      <p:sp>
        <p:nvSpPr>
          <p:cNvPr id="412" name="Google Shape;412;p47"/>
          <p:cNvSpPr txBox="1"/>
          <p:nvPr/>
        </p:nvSpPr>
        <p:spPr>
          <a:xfrm>
            <a:off x="664902" y="1680600"/>
            <a:ext cx="7994100" cy="46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accent1"/>
                </a:solidFill>
                <a:latin typeface="Candara"/>
                <a:ea typeface="Candara"/>
                <a:cs typeface="Candara"/>
                <a:sym typeface="Candara"/>
              </a:rPr>
              <a:t>1.</a:t>
            </a:r>
            <a:r>
              <a:rPr lang="en-US" sz="2400">
                <a:solidFill>
                  <a:schemeClr val="dk1"/>
                </a:solidFill>
                <a:latin typeface="Candara"/>
                <a:ea typeface="Candara"/>
                <a:cs typeface="Candara"/>
                <a:sym typeface="Candara"/>
              </a:rPr>
              <a:t> Biogeochemical Cycles (  H</a:t>
            </a:r>
            <a:r>
              <a:rPr lang="en-US" sz="2400" baseline="-25000">
                <a:solidFill>
                  <a:schemeClr val="dk1"/>
                </a:solidFill>
                <a:latin typeface="Candara"/>
                <a:ea typeface="Candara"/>
                <a:cs typeface="Candara"/>
                <a:sym typeface="Candara"/>
              </a:rPr>
              <a:t>2</a:t>
            </a:r>
            <a:r>
              <a:rPr lang="en-US" sz="2400">
                <a:solidFill>
                  <a:schemeClr val="dk1"/>
                </a:solidFill>
                <a:latin typeface="Candara"/>
                <a:ea typeface="Candara"/>
                <a:cs typeface="Candara"/>
                <a:sym typeface="Candara"/>
              </a:rPr>
              <a:t>O,   O</a:t>
            </a:r>
            <a:r>
              <a:rPr lang="en-US" sz="2400" baseline="-25000">
                <a:solidFill>
                  <a:schemeClr val="dk1"/>
                </a:solidFill>
                <a:latin typeface="Candara"/>
                <a:ea typeface="Candara"/>
                <a:cs typeface="Candara"/>
                <a:sym typeface="Candara"/>
              </a:rPr>
              <a:t>2</a:t>
            </a:r>
            <a:r>
              <a:rPr lang="en-US" sz="2400">
                <a:solidFill>
                  <a:schemeClr val="dk1"/>
                </a:solidFill>
                <a:latin typeface="Candara"/>
                <a:ea typeface="Candara"/>
                <a:cs typeface="Candara"/>
                <a:sym typeface="Candara"/>
              </a:rPr>
              <a:t> ,   CO</a:t>
            </a:r>
            <a:r>
              <a:rPr lang="en-US" sz="2400" baseline="-25000">
                <a:solidFill>
                  <a:schemeClr val="dk1"/>
                </a:solidFill>
                <a:latin typeface="Candara"/>
                <a:ea typeface="Candara"/>
                <a:cs typeface="Candara"/>
                <a:sym typeface="Candara"/>
              </a:rPr>
              <a:t>2</a:t>
            </a:r>
            <a:r>
              <a:rPr lang="en-US" sz="2400">
                <a:solidFill>
                  <a:schemeClr val="dk1"/>
                </a:solidFill>
                <a:latin typeface="Candara"/>
                <a:ea typeface="Candara"/>
                <a:cs typeface="Candara"/>
                <a:sym typeface="Candara"/>
              </a:rPr>
              <a:t> ,   N</a:t>
            </a:r>
            <a:r>
              <a:rPr lang="en-US" sz="2400" baseline="-25000">
                <a:solidFill>
                  <a:schemeClr val="dk1"/>
                </a:solidFill>
                <a:latin typeface="Candara"/>
                <a:ea typeface="Candara"/>
                <a:cs typeface="Candara"/>
                <a:sym typeface="Candara"/>
              </a:rPr>
              <a:t>2</a:t>
            </a:r>
            <a:r>
              <a:rPr lang="en-US" sz="2400">
                <a:solidFill>
                  <a:schemeClr val="dk1"/>
                </a:solidFill>
                <a:latin typeface="Candara"/>
                <a:ea typeface="Candara"/>
                <a:cs typeface="Candara"/>
                <a:sym typeface="Candara"/>
              </a:rPr>
              <a:t>,   S,   P  )</a:t>
            </a:r>
            <a:endParaRPr sz="2400">
              <a:solidFill>
                <a:schemeClr val="dk1"/>
              </a:solidFill>
              <a:latin typeface="Candara"/>
              <a:ea typeface="Candara"/>
              <a:cs typeface="Candara"/>
              <a:sym typeface="Candara"/>
            </a:endParaRPr>
          </a:p>
        </p:txBody>
      </p:sp>
      <p:sp>
        <p:nvSpPr>
          <p:cNvPr id="413" name="Google Shape;413;p47"/>
          <p:cNvSpPr txBox="1"/>
          <p:nvPr/>
        </p:nvSpPr>
        <p:spPr>
          <a:xfrm>
            <a:off x="664893" y="2209984"/>
            <a:ext cx="7210160"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accent1"/>
                </a:solidFill>
                <a:latin typeface="Candara"/>
                <a:ea typeface="Candara"/>
                <a:cs typeface="Candara"/>
                <a:sym typeface="Candara"/>
              </a:rPr>
              <a:t>2.</a:t>
            </a:r>
            <a:r>
              <a:rPr lang="en-US" sz="2400">
                <a:solidFill>
                  <a:schemeClr val="dk1"/>
                </a:solidFill>
                <a:latin typeface="Candara"/>
                <a:ea typeface="Candara"/>
                <a:cs typeface="Candara"/>
                <a:sym typeface="Candara"/>
              </a:rPr>
              <a:t> Cycles of Environmental Change,</a:t>
            </a:r>
            <a:endParaRPr/>
          </a:p>
          <a:p>
            <a:pPr marL="0" marR="0" lvl="0" indent="0" algn="l" rtl="0">
              <a:spcBef>
                <a:spcPts val="0"/>
              </a:spcBef>
              <a:spcAft>
                <a:spcPts val="0"/>
              </a:spcAft>
              <a:buNone/>
            </a:pPr>
            <a:r>
              <a:rPr lang="en-US" sz="2400">
                <a:solidFill>
                  <a:schemeClr val="dk1"/>
                </a:solidFill>
                <a:latin typeface="Candara"/>
                <a:ea typeface="Candara"/>
                <a:cs typeface="Candara"/>
                <a:sym typeface="Candara"/>
              </a:rPr>
              <a:t>    Evolution, Adaptation, and Extinctions</a:t>
            </a:r>
            <a:endParaRPr sz="2400">
              <a:solidFill>
                <a:schemeClr val="dk1"/>
              </a:solidFill>
              <a:latin typeface="Candara"/>
              <a:ea typeface="Candara"/>
              <a:cs typeface="Candara"/>
              <a:sym typeface="Candara"/>
            </a:endParaRPr>
          </a:p>
        </p:txBody>
      </p:sp>
      <p:sp>
        <p:nvSpPr>
          <p:cNvPr id="414" name="Google Shape;414;p47"/>
          <p:cNvSpPr txBox="1"/>
          <p:nvPr/>
        </p:nvSpPr>
        <p:spPr>
          <a:xfrm>
            <a:off x="664893" y="3108706"/>
            <a:ext cx="3252814"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accent1"/>
                </a:solidFill>
                <a:latin typeface="Candara"/>
                <a:ea typeface="Candara"/>
                <a:cs typeface="Candara"/>
                <a:sym typeface="Candara"/>
              </a:rPr>
              <a:t>3.</a:t>
            </a:r>
            <a:r>
              <a:rPr lang="en-US" sz="2400">
                <a:solidFill>
                  <a:schemeClr val="dk1"/>
                </a:solidFill>
                <a:latin typeface="Candara"/>
                <a:ea typeface="Candara"/>
                <a:cs typeface="Candara"/>
                <a:sym typeface="Candara"/>
              </a:rPr>
              <a:t> Balanced Ecosystems</a:t>
            </a:r>
            <a:endParaRPr sz="2400">
              <a:solidFill>
                <a:schemeClr val="dk1"/>
              </a:solidFill>
              <a:latin typeface="Candara"/>
              <a:ea typeface="Candara"/>
              <a:cs typeface="Candara"/>
              <a:sym typeface="Candara"/>
            </a:endParaRPr>
          </a:p>
        </p:txBody>
      </p:sp>
      <p:sp>
        <p:nvSpPr>
          <p:cNvPr id="415" name="Google Shape;415;p47"/>
          <p:cNvSpPr txBox="1"/>
          <p:nvPr/>
        </p:nvSpPr>
        <p:spPr>
          <a:xfrm>
            <a:off x="664893" y="3638096"/>
            <a:ext cx="3219151"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accent1"/>
                </a:solidFill>
                <a:latin typeface="Candara"/>
                <a:ea typeface="Candara"/>
                <a:cs typeface="Candara"/>
                <a:sym typeface="Candara"/>
              </a:rPr>
              <a:t>4.</a:t>
            </a:r>
            <a:r>
              <a:rPr lang="en-US" sz="2400">
                <a:solidFill>
                  <a:schemeClr val="dk1"/>
                </a:solidFill>
                <a:latin typeface="Candara"/>
                <a:ea typeface="Candara"/>
                <a:cs typeface="Candara"/>
                <a:sym typeface="Candara"/>
              </a:rPr>
              <a:t> Population Dynamics</a:t>
            </a:r>
            <a:endParaRPr sz="2400">
              <a:solidFill>
                <a:schemeClr val="dk1"/>
              </a:solidFill>
              <a:latin typeface="Candara"/>
              <a:ea typeface="Candara"/>
              <a:cs typeface="Candara"/>
              <a:sym typeface="Candara"/>
            </a:endParaRPr>
          </a:p>
        </p:txBody>
      </p:sp>
      <p:sp>
        <p:nvSpPr>
          <p:cNvPr id="416" name="Google Shape;416;p47"/>
          <p:cNvSpPr txBox="1"/>
          <p:nvPr/>
        </p:nvSpPr>
        <p:spPr>
          <a:xfrm>
            <a:off x="664893" y="4167485"/>
            <a:ext cx="7269649"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accent1"/>
                </a:solidFill>
                <a:latin typeface="Candara"/>
                <a:ea typeface="Candara"/>
                <a:cs typeface="Candara"/>
                <a:sym typeface="Candara"/>
              </a:rPr>
              <a:t>5.</a:t>
            </a:r>
            <a:r>
              <a:rPr lang="en-US" sz="2400">
                <a:solidFill>
                  <a:schemeClr val="dk1"/>
                </a:solidFill>
                <a:latin typeface="Candara"/>
                <a:ea typeface="Candara"/>
                <a:cs typeface="Candara"/>
                <a:sym typeface="Candara"/>
              </a:rPr>
              <a:t> Trophic Levels, Food Webs, and Energy Pyramids</a:t>
            </a:r>
            <a:endParaRPr sz="2400">
              <a:solidFill>
                <a:schemeClr val="dk1"/>
              </a:solidFill>
              <a:latin typeface="Candara"/>
              <a:ea typeface="Candara"/>
              <a:cs typeface="Candara"/>
              <a:sym typeface="Candara"/>
            </a:endParaRPr>
          </a:p>
        </p:txBody>
      </p:sp>
      <p:pic>
        <p:nvPicPr>
          <p:cNvPr id="417" name="Google Shape;417;p47"/>
          <p:cNvPicPr preferRelativeResize="0"/>
          <p:nvPr/>
        </p:nvPicPr>
        <p:blipFill rotWithShape="1">
          <a:blip r:embed="rId3">
            <a:alphaModFix/>
          </a:blip>
          <a:srcRect/>
          <a:stretch/>
        </p:blipFill>
        <p:spPr>
          <a:xfrm>
            <a:off x="2667000" y="1162050"/>
            <a:ext cx="380401" cy="3429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5"/>
          <p:cNvSpPr txBox="1">
            <a:spLocks noGrp="1"/>
          </p:cNvSpPr>
          <p:nvPr>
            <p:ph type="title"/>
          </p:nvPr>
        </p:nvSpPr>
        <p:spPr>
          <a:xfrm>
            <a:off x="276225" y="171450"/>
            <a:ext cx="8591550" cy="800101"/>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2"/>
              </a:buClr>
              <a:buFont typeface="Candara"/>
              <a:buNone/>
            </a:pPr>
            <a:r>
              <a:rPr lang="en-US" sz="3240" b="0" i="0" u="none" strike="noStrike" cap="none" dirty="0" smtClean="0">
                <a:solidFill>
                  <a:schemeClr val="dk2"/>
                </a:solidFill>
                <a:latin typeface="Candara"/>
                <a:ea typeface="Candara"/>
                <a:cs typeface="Candara"/>
                <a:sym typeface="Candara"/>
              </a:rPr>
              <a:t>Demarcation of Science</a:t>
            </a:r>
            <a:br>
              <a:rPr lang="en-US" sz="3240" b="0" i="0" u="none" strike="noStrike" cap="none" dirty="0" smtClean="0">
                <a:solidFill>
                  <a:schemeClr val="dk2"/>
                </a:solidFill>
                <a:latin typeface="Candara"/>
                <a:ea typeface="Candara"/>
                <a:cs typeface="Candara"/>
                <a:sym typeface="Candara"/>
              </a:rPr>
            </a:br>
            <a:r>
              <a:rPr lang="en-US" sz="2160" b="0" i="0" u="none" strike="noStrike" cap="none" dirty="0" smtClean="0">
                <a:solidFill>
                  <a:schemeClr val="accent3"/>
                </a:solidFill>
                <a:latin typeface="Candara"/>
                <a:ea typeface="Candara"/>
                <a:cs typeface="Candara"/>
                <a:sym typeface="Candara"/>
              </a:rPr>
              <a:t>Nature of Scientific Knowledge</a:t>
            </a:r>
            <a:endParaRPr sz="3240" b="0" i="0" u="none" strike="noStrike" cap="none" dirty="0">
              <a:solidFill>
                <a:schemeClr val="accent3"/>
              </a:solidFill>
              <a:latin typeface="Candara"/>
              <a:ea typeface="Candara"/>
              <a:cs typeface="Candara"/>
              <a:sym typeface="Candara"/>
            </a:endParaRPr>
          </a:p>
        </p:txBody>
      </p:sp>
      <p:cxnSp>
        <p:nvCxnSpPr>
          <p:cNvPr id="110" name="Google Shape;110;p15"/>
          <p:cNvCxnSpPr/>
          <p:nvPr/>
        </p:nvCxnSpPr>
        <p:spPr>
          <a:xfrm>
            <a:off x="228600" y="971550"/>
            <a:ext cx="8610600" cy="0"/>
          </a:xfrm>
          <a:prstGeom prst="straightConnector1">
            <a:avLst/>
          </a:prstGeom>
          <a:noFill/>
          <a:ln w="9525" cap="flat" cmpd="sng">
            <a:solidFill>
              <a:schemeClr val="accent1"/>
            </a:solidFill>
            <a:prstDash val="solid"/>
            <a:round/>
            <a:headEnd type="none" w="sm" len="sm"/>
            <a:tailEnd type="none" w="sm" len="sm"/>
          </a:ln>
        </p:spPr>
      </p:cxnSp>
      <p:pic>
        <p:nvPicPr>
          <p:cNvPr id="2050" name="Picture 2" descr="http://mr.powner.org/hps/lessons/tree_of_knowledge/Tree%20of%20Knowledge%20Map%201920x10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0"/>
            <a:ext cx="9143998"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564834" y="0"/>
            <a:ext cx="1709532" cy="230832"/>
          </a:xfrm>
          <a:prstGeom prst="rect">
            <a:avLst/>
          </a:prstGeom>
          <a:noFill/>
        </p:spPr>
        <p:txBody>
          <a:bodyPr wrap="square" rtlCol="0">
            <a:spAutoFit/>
          </a:bodyPr>
          <a:lstStyle/>
          <a:p>
            <a:r>
              <a:rPr lang="en-US" sz="900" dirty="0" smtClean="0">
                <a:hlinkClick r:id="rId4"/>
              </a:rPr>
              <a:t>Tree of Knowledge </a:t>
            </a:r>
            <a:r>
              <a:rPr lang="en-US" sz="900" dirty="0" smtClean="0">
                <a:hlinkClick r:id="rId4"/>
              </a:rPr>
              <a:t>Review</a:t>
            </a:r>
            <a:endParaRPr lang="en-US" sz="900" dirty="0"/>
          </a:p>
        </p:txBody>
      </p:sp>
    </p:spTree>
    <p:extLst>
      <p:ext uri="{BB962C8B-B14F-4D97-AF65-F5344CB8AC3E}">
        <p14:creationId xmlns:p14="http://schemas.microsoft.com/office/powerpoint/2010/main" val="30128834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4" name="Google Shape;424;p48"/>
          <p:cNvSpPr txBox="1"/>
          <p:nvPr/>
        </p:nvSpPr>
        <p:spPr>
          <a:xfrm>
            <a:off x="3810000" y="3543300"/>
            <a:ext cx="4530407"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a:solidFill>
                  <a:schemeClr val="accent3"/>
                </a:solidFill>
                <a:latin typeface="Candara"/>
                <a:ea typeface="Candara"/>
                <a:cs typeface="Candara"/>
                <a:sym typeface="Candara"/>
              </a:rPr>
              <a:t>Part 3    </a:t>
            </a:r>
            <a:r>
              <a:rPr lang="en-US" sz="2800">
                <a:solidFill>
                  <a:schemeClr val="dk1"/>
                </a:solidFill>
                <a:latin typeface="Candara"/>
                <a:ea typeface="Candara"/>
                <a:cs typeface="Candara"/>
                <a:sym typeface="Candara"/>
              </a:rPr>
              <a:t>Timeline of the Story</a:t>
            </a:r>
            <a:endParaRPr sz="2800">
              <a:solidFill>
                <a:schemeClr val="dk1"/>
              </a:solidFill>
              <a:latin typeface="Candara"/>
              <a:ea typeface="Candara"/>
              <a:cs typeface="Candara"/>
              <a:sym typeface="Candara"/>
            </a:endParaRPr>
          </a:p>
        </p:txBody>
      </p:sp>
      <p:sp>
        <p:nvSpPr>
          <p:cNvPr id="7" name="Google Shape;93;p13"/>
          <p:cNvSpPr txBox="1">
            <a:spLocks noGrp="1"/>
          </p:cNvSpPr>
          <p:nvPr>
            <p:ph type="subTitle" idx="1"/>
          </p:nvPr>
        </p:nvSpPr>
        <p:spPr>
          <a:xfrm>
            <a:off x="3794760" y="2791105"/>
            <a:ext cx="5120700" cy="1185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accent1"/>
              </a:buClr>
              <a:buFont typeface="Arial"/>
              <a:buNone/>
            </a:pPr>
            <a:r>
              <a:rPr lang="en-US" sz="2400" b="0" i="0" u="none" strike="noStrike" cap="none" dirty="0" smtClean="0">
                <a:solidFill>
                  <a:schemeClr val="accent3"/>
                </a:solidFill>
                <a:latin typeface="Candara"/>
                <a:ea typeface="Candara"/>
                <a:cs typeface="Candara"/>
                <a:sym typeface="Candara"/>
              </a:rPr>
              <a:t>History of Biological Diversity</a:t>
            </a:r>
            <a:endParaRPr sz="2400" b="0" i="0" u="none" strike="noStrike" cap="none" dirty="0">
              <a:solidFill>
                <a:schemeClr val="accent3"/>
              </a:solidFill>
              <a:latin typeface="Candara"/>
              <a:ea typeface="Candara"/>
              <a:cs typeface="Candara"/>
              <a:sym typeface="Candara"/>
            </a:endParaRPr>
          </a:p>
        </p:txBody>
      </p:sp>
      <p:sp>
        <p:nvSpPr>
          <p:cNvPr id="8" name="Google Shape;94;p13"/>
          <p:cNvSpPr txBox="1">
            <a:spLocks noGrp="1"/>
          </p:cNvSpPr>
          <p:nvPr>
            <p:ph type="title"/>
          </p:nvPr>
        </p:nvSpPr>
        <p:spPr>
          <a:xfrm>
            <a:off x="3739895" y="1062990"/>
            <a:ext cx="5351095" cy="17283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2"/>
              </a:buClr>
              <a:buFont typeface="Candara"/>
              <a:buNone/>
            </a:pPr>
            <a:r>
              <a:rPr lang="en-US" b="0" i="0" u="none" strike="noStrike" cap="none" dirty="0" smtClean="0">
                <a:solidFill>
                  <a:schemeClr val="dk2"/>
                </a:solidFill>
                <a:latin typeface="Candara"/>
                <a:ea typeface="Candara"/>
                <a:cs typeface="Candara"/>
                <a:sym typeface="Candara"/>
              </a:rPr>
              <a:t>The Story of Everything</a:t>
            </a:r>
            <a:endParaRPr b="0" i="0" u="none" strike="noStrike" cap="none" dirty="0">
              <a:solidFill>
                <a:schemeClr val="dk2"/>
              </a:solidFill>
              <a:latin typeface="Candara"/>
              <a:ea typeface="Candara"/>
              <a:cs typeface="Candara"/>
              <a:sym typeface="Candar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49"/>
          <p:cNvSpPr txBox="1">
            <a:spLocks noGrp="1"/>
          </p:cNvSpPr>
          <p:nvPr>
            <p:ph type="title"/>
          </p:nvPr>
        </p:nvSpPr>
        <p:spPr>
          <a:xfrm>
            <a:off x="276225" y="171450"/>
            <a:ext cx="8591550" cy="800101"/>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2"/>
              </a:buClr>
              <a:buFont typeface="Candara"/>
              <a:buNone/>
            </a:pPr>
            <a:r>
              <a:rPr lang="en-US" sz="3240" b="0" i="0" u="none" strike="noStrike" cap="none">
                <a:solidFill>
                  <a:schemeClr val="dk2"/>
                </a:solidFill>
                <a:latin typeface="Candara"/>
                <a:ea typeface="Candara"/>
                <a:cs typeface="Candara"/>
                <a:sym typeface="Candara"/>
              </a:rPr>
              <a:t>Cosmic Timeline</a:t>
            </a:r>
            <a:br>
              <a:rPr lang="en-US" sz="3240" b="0" i="0" u="none" strike="noStrike" cap="none">
                <a:solidFill>
                  <a:schemeClr val="dk2"/>
                </a:solidFill>
                <a:latin typeface="Candara"/>
                <a:ea typeface="Candara"/>
                <a:cs typeface="Candara"/>
                <a:sym typeface="Candara"/>
              </a:rPr>
            </a:br>
            <a:r>
              <a:rPr lang="en-US" sz="2160" b="0" i="0" u="none" strike="noStrike" cap="none">
                <a:solidFill>
                  <a:schemeClr val="accent3"/>
                </a:solidFill>
                <a:latin typeface="Candara"/>
                <a:ea typeface="Candara"/>
                <a:cs typeface="Candara"/>
                <a:sym typeface="Candara"/>
              </a:rPr>
              <a:t>Divisions and Units of Measure</a:t>
            </a:r>
            <a:endParaRPr sz="2160" b="0" i="0" u="none" strike="noStrike" cap="none">
              <a:solidFill>
                <a:schemeClr val="accent3"/>
              </a:solidFill>
              <a:latin typeface="Candara"/>
              <a:ea typeface="Candara"/>
              <a:cs typeface="Candara"/>
              <a:sym typeface="Candara"/>
            </a:endParaRPr>
          </a:p>
        </p:txBody>
      </p:sp>
      <p:sp>
        <p:nvSpPr>
          <p:cNvPr id="430" name="Google Shape;430;p49"/>
          <p:cNvSpPr txBox="1">
            <a:spLocks noGrp="1"/>
          </p:cNvSpPr>
          <p:nvPr>
            <p:ph type="body" idx="1"/>
          </p:nvPr>
        </p:nvSpPr>
        <p:spPr>
          <a:xfrm>
            <a:off x="1219200" y="1504950"/>
            <a:ext cx="1859280" cy="502920"/>
          </a:xfrm>
          <a:prstGeom prst="rect">
            <a:avLst/>
          </a:prstGeom>
          <a:noFill/>
          <a:ln>
            <a:noFill/>
          </a:ln>
        </p:spPr>
        <p:txBody>
          <a:bodyPr spcFirstLastPara="1" wrap="square" lIns="91425" tIns="45700" rIns="91425" bIns="45700" anchor="t" anchorCtr="0">
            <a:noAutofit/>
          </a:bodyPr>
          <a:lstStyle/>
          <a:p>
            <a:pPr marL="171450" marR="0" lvl="0" indent="-171450" algn="l" rtl="0">
              <a:spcBef>
                <a:spcPts val="0"/>
              </a:spcBef>
              <a:spcAft>
                <a:spcPts val="0"/>
              </a:spcAft>
              <a:buClr>
                <a:schemeClr val="accent1"/>
              </a:buClr>
              <a:buSzPts val="2800"/>
              <a:buFont typeface="Noto Sans Symbols"/>
              <a:buChar char="❖"/>
            </a:pPr>
            <a:r>
              <a:rPr lang="en-US" sz="2800" b="0" i="0" u="none" strike="noStrike" cap="none">
                <a:solidFill>
                  <a:schemeClr val="dk2"/>
                </a:solidFill>
                <a:latin typeface="Candara"/>
                <a:ea typeface="Candara"/>
                <a:cs typeface="Candara"/>
                <a:sym typeface="Candara"/>
              </a:rPr>
              <a:t> Eons</a:t>
            </a:r>
            <a:endParaRPr sz="2800" b="0" i="0" u="none" strike="noStrike" cap="none">
              <a:solidFill>
                <a:schemeClr val="accent3"/>
              </a:solidFill>
              <a:latin typeface="Candara"/>
              <a:ea typeface="Candara"/>
              <a:cs typeface="Candara"/>
              <a:sym typeface="Candara"/>
            </a:endParaRPr>
          </a:p>
        </p:txBody>
      </p:sp>
      <p:cxnSp>
        <p:nvCxnSpPr>
          <p:cNvPr id="431" name="Google Shape;431;p49"/>
          <p:cNvCxnSpPr/>
          <p:nvPr/>
        </p:nvCxnSpPr>
        <p:spPr>
          <a:xfrm>
            <a:off x="228600" y="971550"/>
            <a:ext cx="8610600" cy="0"/>
          </a:xfrm>
          <a:prstGeom prst="straightConnector1">
            <a:avLst/>
          </a:prstGeom>
          <a:noFill/>
          <a:ln w="9525" cap="flat" cmpd="sng">
            <a:solidFill>
              <a:schemeClr val="accent1"/>
            </a:solidFill>
            <a:prstDash val="solid"/>
            <a:round/>
            <a:headEnd type="none" w="sm" len="sm"/>
            <a:tailEnd type="none" w="sm" len="sm"/>
          </a:ln>
        </p:spPr>
      </p:cxnSp>
      <p:sp>
        <p:nvSpPr>
          <p:cNvPr id="432" name="Google Shape;432;p49"/>
          <p:cNvSpPr txBox="1"/>
          <p:nvPr/>
        </p:nvSpPr>
        <p:spPr>
          <a:xfrm>
            <a:off x="1219200" y="2251710"/>
            <a:ext cx="1905000" cy="502920"/>
          </a:xfrm>
          <a:prstGeom prst="rect">
            <a:avLst/>
          </a:prstGeom>
          <a:noFill/>
          <a:ln>
            <a:noFill/>
          </a:ln>
        </p:spPr>
        <p:txBody>
          <a:bodyPr spcFirstLastPara="1" wrap="square" lIns="91425" tIns="45700" rIns="91425" bIns="45700" anchor="t" anchorCtr="0">
            <a:noAutofit/>
          </a:bodyPr>
          <a:lstStyle/>
          <a:p>
            <a:pPr marL="171450" marR="0" lvl="0" indent="-171450" algn="l" rtl="0">
              <a:spcBef>
                <a:spcPts val="0"/>
              </a:spcBef>
              <a:spcAft>
                <a:spcPts val="0"/>
              </a:spcAft>
              <a:buClr>
                <a:schemeClr val="accent1"/>
              </a:buClr>
              <a:buSzPts val="2800"/>
              <a:buFont typeface="Noto Sans Symbols"/>
              <a:buChar char="❖"/>
            </a:pPr>
            <a:r>
              <a:rPr lang="en-US" sz="2800" b="0" i="0" cap="none">
                <a:solidFill>
                  <a:schemeClr val="dk2"/>
                </a:solidFill>
                <a:latin typeface="Candara"/>
                <a:ea typeface="Candara"/>
                <a:cs typeface="Candara"/>
                <a:sym typeface="Candara"/>
              </a:rPr>
              <a:t> Eras</a:t>
            </a:r>
            <a:endParaRPr sz="2800" b="0" i="0" cap="none">
              <a:solidFill>
                <a:schemeClr val="accent3"/>
              </a:solidFill>
              <a:latin typeface="Candara"/>
              <a:ea typeface="Candara"/>
              <a:cs typeface="Candara"/>
              <a:sym typeface="Candara"/>
            </a:endParaRPr>
          </a:p>
        </p:txBody>
      </p:sp>
      <p:sp>
        <p:nvSpPr>
          <p:cNvPr id="433" name="Google Shape;433;p49"/>
          <p:cNvSpPr txBox="1"/>
          <p:nvPr/>
        </p:nvSpPr>
        <p:spPr>
          <a:xfrm>
            <a:off x="1219200" y="2998470"/>
            <a:ext cx="1905000" cy="502920"/>
          </a:xfrm>
          <a:prstGeom prst="rect">
            <a:avLst/>
          </a:prstGeom>
          <a:noFill/>
          <a:ln>
            <a:noFill/>
          </a:ln>
        </p:spPr>
        <p:txBody>
          <a:bodyPr spcFirstLastPara="1" wrap="square" lIns="91425" tIns="45700" rIns="91425" bIns="45700" anchor="t" anchorCtr="0">
            <a:noAutofit/>
          </a:bodyPr>
          <a:lstStyle/>
          <a:p>
            <a:pPr marL="171450" marR="0" lvl="0" indent="-171450" algn="l" rtl="0">
              <a:spcBef>
                <a:spcPts val="0"/>
              </a:spcBef>
              <a:spcAft>
                <a:spcPts val="0"/>
              </a:spcAft>
              <a:buClr>
                <a:schemeClr val="accent1"/>
              </a:buClr>
              <a:buSzPts val="2800"/>
              <a:buFont typeface="Noto Sans Symbols"/>
              <a:buChar char="❖"/>
            </a:pPr>
            <a:r>
              <a:rPr lang="en-US" sz="2800" b="0" i="0" cap="none">
                <a:solidFill>
                  <a:schemeClr val="dk2"/>
                </a:solidFill>
                <a:latin typeface="Candara"/>
                <a:ea typeface="Candara"/>
                <a:cs typeface="Candara"/>
                <a:sym typeface="Candara"/>
              </a:rPr>
              <a:t> Periods</a:t>
            </a:r>
            <a:endParaRPr sz="2800" b="0" i="0" cap="none">
              <a:solidFill>
                <a:schemeClr val="accent3"/>
              </a:solidFill>
              <a:latin typeface="Candara"/>
              <a:ea typeface="Candara"/>
              <a:cs typeface="Candara"/>
              <a:sym typeface="Candara"/>
            </a:endParaRPr>
          </a:p>
        </p:txBody>
      </p:sp>
      <p:sp>
        <p:nvSpPr>
          <p:cNvPr id="434" name="Google Shape;434;p49"/>
          <p:cNvSpPr txBox="1"/>
          <p:nvPr/>
        </p:nvSpPr>
        <p:spPr>
          <a:xfrm>
            <a:off x="1219200" y="3745230"/>
            <a:ext cx="1905000" cy="502920"/>
          </a:xfrm>
          <a:prstGeom prst="rect">
            <a:avLst/>
          </a:prstGeom>
          <a:noFill/>
          <a:ln>
            <a:noFill/>
          </a:ln>
        </p:spPr>
        <p:txBody>
          <a:bodyPr spcFirstLastPara="1" wrap="square" lIns="91425" tIns="45700" rIns="91425" bIns="45700" anchor="t" anchorCtr="0">
            <a:noAutofit/>
          </a:bodyPr>
          <a:lstStyle/>
          <a:p>
            <a:pPr marL="171450" marR="0" lvl="0" indent="-171450" algn="l" rtl="0">
              <a:spcBef>
                <a:spcPts val="0"/>
              </a:spcBef>
              <a:spcAft>
                <a:spcPts val="0"/>
              </a:spcAft>
              <a:buClr>
                <a:schemeClr val="accent1"/>
              </a:buClr>
              <a:buSzPts val="2800"/>
              <a:buFont typeface="Noto Sans Symbols"/>
              <a:buChar char="❖"/>
            </a:pPr>
            <a:r>
              <a:rPr lang="en-US" sz="2800" b="0" i="0" cap="none">
                <a:solidFill>
                  <a:schemeClr val="dk2"/>
                </a:solidFill>
                <a:latin typeface="Candara"/>
                <a:ea typeface="Candara"/>
                <a:cs typeface="Candara"/>
                <a:sym typeface="Candara"/>
              </a:rPr>
              <a:t> Epochs</a:t>
            </a:r>
            <a:endParaRPr sz="2800" b="0" i="0" cap="none">
              <a:solidFill>
                <a:schemeClr val="accent3"/>
              </a:solidFill>
              <a:latin typeface="Candara"/>
              <a:ea typeface="Candara"/>
              <a:cs typeface="Candara"/>
              <a:sym typeface="Candara"/>
            </a:endParaRPr>
          </a:p>
        </p:txBody>
      </p:sp>
      <p:sp>
        <p:nvSpPr>
          <p:cNvPr id="435" name="Google Shape;435;p49"/>
          <p:cNvSpPr txBox="1"/>
          <p:nvPr/>
        </p:nvSpPr>
        <p:spPr>
          <a:xfrm>
            <a:off x="3322320" y="1504950"/>
            <a:ext cx="4678680" cy="5029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accent1"/>
              </a:buClr>
              <a:buFont typeface="Arial"/>
              <a:buNone/>
            </a:pPr>
            <a:r>
              <a:rPr lang="en-US" sz="2800" b="0" i="0" cap="none">
                <a:solidFill>
                  <a:schemeClr val="accent3"/>
                </a:solidFill>
                <a:latin typeface="Candara"/>
                <a:ea typeface="Candara"/>
                <a:cs typeface="Candara"/>
                <a:sym typeface="Candara"/>
              </a:rPr>
              <a:t>1,000’s of Millions of Years</a:t>
            </a:r>
            <a:endParaRPr/>
          </a:p>
        </p:txBody>
      </p:sp>
      <p:sp>
        <p:nvSpPr>
          <p:cNvPr id="436" name="Google Shape;436;p49"/>
          <p:cNvSpPr txBox="1"/>
          <p:nvPr/>
        </p:nvSpPr>
        <p:spPr>
          <a:xfrm>
            <a:off x="3581400" y="2251710"/>
            <a:ext cx="4419600" cy="5029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accent1"/>
              </a:buClr>
              <a:buFont typeface="Arial"/>
              <a:buNone/>
            </a:pPr>
            <a:r>
              <a:rPr lang="en-US" sz="2800" b="0" i="0" cap="none">
                <a:solidFill>
                  <a:schemeClr val="accent3"/>
                </a:solidFill>
                <a:latin typeface="Candara"/>
                <a:ea typeface="Candara"/>
                <a:cs typeface="Candara"/>
                <a:sym typeface="Candara"/>
              </a:rPr>
              <a:t>100’s of Millions of Years</a:t>
            </a:r>
            <a:endParaRPr/>
          </a:p>
        </p:txBody>
      </p:sp>
      <p:sp>
        <p:nvSpPr>
          <p:cNvPr id="437" name="Google Shape;437;p49"/>
          <p:cNvSpPr txBox="1"/>
          <p:nvPr/>
        </p:nvSpPr>
        <p:spPr>
          <a:xfrm>
            <a:off x="3733800" y="2998470"/>
            <a:ext cx="4267200" cy="5029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accent1"/>
              </a:buClr>
              <a:buFont typeface="Arial"/>
              <a:buNone/>
            </a:pPr>
            <a:r>
              <a:rPr lang="en-US" sz="2800" b="0" i="0" cap="none">
                <a:solidFill>
                  <a:schemeClr val="accent3"/>
                </a:solidFill>
                <a:latin typeface="Candara"/>
                <a:ea typeface="Candara"/>
                <a:cs typeface="Candara"/>
                <a:sym typeface="Candara"/>
              </a:rPr>
              <a:t>10’s of Millions of Years</a:t>
            </a:r>
            <a:endParaRPr/>
          </a:p>
        </p:txBody>
      </p:sp>
      <p:sp>
        <p:nvSpPr>
          <p:cNvPr id="438" name="Google Shape;438;p49"/>
          <p:cNvSpPr txBox="1"/>
          <p:nvPr/>
        </p:nvSpPr>
        <p:spPr>
          <a:xfrm>
            <a:off x="4800600" y="3745230"/>
            <a:ext cx="3200400" cy="5029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accent1"/>
              </a:buClr>
              <a:buFont typeface="Arial"/>
              <a:buNone/>
            </a:pPr>
            <a:r>
              <a:rPr lang="en-US" sz="2800" b="0" i="0" cap="none">
                <a:solidFill>
                  <a:schemeClr val="accent3"/>
                </a:solidFill>
                <a:latin typeface="Candara"/>
                <a:ea typeface="Candara"/>
                <a:cs typeface="Candara"/>
                <a:sym typeface="Candara"/>
              </a:rPr>
              <a:t>Millions of Years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50"/>
          <p:cNvSpPr txBox="1">
            <a:spLocks noGrp="1"/>
          </p:cNvSpPr>
          <p:nvPr>
            <p:ph type="title"/>
          </p:nvPr>
        </p:nvSpPr>
        <p:spPr>
          <a:xfrm>
            <a:off x="276225" y="171450"/>
            <a:ext cx="8591550" cy="800101"/>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2"/>
              </a:buClr>
              <a:buFont typeface="Candara"/>
              <a:buNone/>
            </a:pPr>
            <a:r>
              <a:rPr lang="en-US" sz="3240"/>
              <a:t>Cosmic</a:t>
            </a:r>
            <a:r>
              <a:rPr lang="en-US" sz="3240" b="0" i="0" u="none" strike="noStrike" cap="none">
                <a:solidFill>
                  <a:schemeClr val="dk2"/>
                </a:solidFill>
                <a:latin typeface="Candara"/>
                <a:ea typeface="Candara"/>
                <a:cs typeface="Candara"/>
                <a:sym typeface="Candara"/>
              </a:rPr>
              <a:t> Timeline</a:t>
            </a:r>
            <a:br>
              <a:rPr lang="en-US" sz="3240" b="0" i="0" u="none" strike="noStrike" cap="none">
                <a:solidFill>
                  <a:schemeClr val="dk2"/>
                </a:solidFill>
                <a:latin typeface="Candara"/>
                <a:ea typeface="Candara"/>
                <a:cs typeface="Candara"/>
                <a:sym typeface="Candara"/>
              </a:rPr>
            </a:br>
            <a:r>
              <a:rPr lang="en-US" sz="2160" b="0" i="0" u="none" strike="noStrike" cap="none">
                <a:solidFill>
                  <a:schemeClr val="accent3"/>
                </a:solidFill>
                <a:latin typeface="Candara"/>
                <a:ea typeface="Candara"/>
                <a:cs typeface="Candara"/>
                <a:sym typeface="Candara"/>
              </a:rPr>
              <a:t>Eons of Cosmic History</a:t>
            </a:r>
            <a:endParaRPr sz="2160" b="0" i="0" u="none" strike="noStrike" cap="none">
              <a:solidFill>
                <a:schemeClr val="accent3"/>
              </a:solidFill>
              <a:latin typeface="Candara"/>
              <a:ea typeface="Candara"/>
              <a:cs typeface="Candara"/>
              <a:sym typeface="Candara"/>
            </a:endParaRPr>
          </a:p>
        </p:txBody>
      </p:sp>
      <p:sp>
        <p:nvSpPr>
          <p:cNvPr id="444" name="Google Shape;444;p50"/>
          <p:cNvSpPr txBox="1">
            <a:spLocks noGrp="1"/>
          </p:cNvSpPr>
          <p:nvPr>
            <p:ph type="body" idx="1"/>
          </p:nvPr>
        </p:nvSpPr>
        <p:spPr>
          <a:xfrm>
            <a:off x="685800" y="1504950"/>
            <a:ext cx="5080000" cy="502920"/>
          </a:xfrm>
          <a:prstGeom prst="rect">
            <a:avLst/>
          </a:prstGeom>
          <a:noFill/>
          <a:ln>
            <a:noFill/>
          </a:ln>
        </p:spPr>
        <p:txBody>
          <a:bodyPr spcFirstLastPara="1" wrap="square" lIns="91425" tIns="45700" rIns="91425" bIns="45700" anchor="t" anchorCtr="0">
            <a:noAutofit/>
          </a:bodyPr>
          <a:lstStyle/>
          <a:p>
            <a:pPr marL="171450" marR="0" lvl="0" indent="-171450" algn="l" rtl="0">
              <a:spcBef>
                <a:spcPts val="0"/>
              </a:spcBef>
              <a:spcAft>
                <a:spcPts val="0"/>
              </a:spcAft>
              <a:buClr>
                <a:schemeClr val="accent1"/>
              </a:buClr>
              <a:buSzPts val="2800"/>
              <a:buFont typeface="Noto Sans Symbols"/>
              <a:buChar char="❖"/>
            </a:pPr>
            <a:r>
              <a:rPr lang="en-US" sz="2800" b="0" i="0" u="none" strike="noStrike" cap="none">
                <a:solidFill>
                  <a:schemeClr val="dk2"/>
                </a:solidFill>
                <a:latin typeface="Candara"/>
                <a:ea typeface="Candara"/>
                <a:cs typeface="Candara"/>
                <a:sym typeface="Candara"/>
              </a:rPr>
              <a:t> Cosmic Evolution</a:t>
            </a:r>
            <a:endParaRPr sz="2800" b="0" i="0" u="none" strike="noStrike" cap="none">
              <a:solidFill>
                <a:schemeClr val="accent3"/>
              </a:solidFill>
              <a:latin typeface="Candara"/>
              <a:ea typeface="Candara"/>
              <a:cs typeface="Candara"/>
              <a:sym typeface="Candara"/>
            </a:endParaRPr>
          </a:p>
        </p:txBody>
      </p:sp>
      <p:cxnSp>
        <p:nvCxnSpPr>
          <p:cNvPr id="445" name="Google Shape;445;p50"/>
          <p:cNvCxnSpPr/>
          <p:nvPr/>
        </p:nvCxnSpPr>
        <p:spPr>
          <a:xfrm>
            <a:off x="228600" y="971550"/>
            <a:ext cx="8610600" cy="0"/>
          </a:xfrm>
          <a:prstGeom prst="straightConnector1">
            <a:avLst/>
          </a:prstGeom>
          <a:noFill/>
          <a:ln w="9525" cap="flat" cmpd="sng">
            <a:solidFill>
              <a:schemeClr val="accent1"/>
            </a:solidFill>
            <a:prstDash val="solid"/>
            <a:round/>
            <a:headEnd type="none" w="sm" len="sm"/>
            <a:tailEnd type="none" w="sm" len="sm"/>
          </a:ln>
        </p:spPr>
      </p:cxnSp>
      <p:sp>
        <p:nvSpPr>
          <p:cNvPr id="446" name="Google Shape;446;p50"/>
          <p:cNvSpPr txBox="1"/>
          <p:nvPr/>
        </p:nvSpPr>
        <p:spPr>
          <a:xfrm>
            <a:off x="685800" y="2190750"/>
            <a:ext cx="4876800" cy="502920"/>
          </a:xfrm>
          <a:prstGeom prst="rect">
            <a:avLst/>
          </a:prstGeom>
          <a:noFill/>
          <a:ln>
            <a:noFill/>
          </a:ln>
        </p:spPr>
        <p:txBody>
          <a:bodyPr spcFirstLastPara="1" wrap="square" lIns="91425" tIns="45700" rIns="91425" bIns="45700" anchor="t" anchorCtr="0">
            <a:noAutofit/>
          </a:bodyPr>
          <a:lstStyle/>
          <a:p>
            <a:pPr marL="171450" marR="0" lvl="0" indent="-171450" algn="l" rtl="0">
              <a:spcBef>
                <a:spcPts val="0"/>
              </a:spcBef>
              <a:spcAft>
                <a:spcPts val="0"/>
              </a:spcAft>
              <a:buClr>
                <a:schemeClr val="accent1"/>
              </a:buClr>
              <a:buSzPts val="2800"/>
              <a:buFont typeface="Noto Sans Symbols"/>
              <a:buChar char="❖"/>
            </a:pPr>
            <a:r>
              <a:rPr lang="en-US" sz="2800" b="0" i="0" cap="none">
                <a:solidFill>
                  <a:schemeClr val="dk2"/>
                </a:solidFill>
                <a:latin typeface="Candara"/>
                <a:ea typeface="Candara"/>
                <a:cs typeface="Candara"/>
                <a:sym typeface="Candara"/>
              </a:rPr>
              <a:t> Galactic Evolution</a:t>
            </a:r>
            <a:endParaRPr sz="2800" b="0" i="0" cap="none">
              <a:solidFill>
                <a:schemeClr val="accent3"/>
              </a:solidFill>
              <a:latin typeface="Candara"/>
              <a:ea typeface="Candara"/>
              <a:cs typeface="Candara"/>
              <a:sym typeface="Candara"/>
            </a:endParaRPr>
          </a:p>
        </p:txBody>
      </p:sp>
      <p:sp>
        <p:nvSpPr>
          <p:cNvPr id="447" name="Google Shape;447;p50"/>
          <p:cNvSpPr txBox="1"/>
          <p:nvPr/>
        </p:nvSpPr>
        <p:spPr>
          <a:xfrm>
            <a:off x="685799" y="3634740"/>
            <a:ext cx="4876801" cy="502920"/>
          </a:xfrm>
          <a:prstGeom prst="rect">
            <a:avLst/>
          </a:prstGeom>
          <a:noFill/>
          <a:ln>
            <a:noFill/>
          </a:ln>
        </p:spPr>
        <p:txBody>
          <a:bodyPr spcFirstLastPara="1" wrap="square" lIns="91425" tIns="45700" rIns="91425" bIns="45700" anchor="t" anchorCtr="0">
            <a:noAutofit/>
          </a:bodyPr>
          <a:lstStyle/>
          <a:p>
            <a:pPr marL="171450" marR="0" lvl="0" indent="-171450" algn="l" rtl="0">
              <a:spcBef>
                <a:spcPts val="0"/>
              </a:spcBef>
              <a:spcAft>
                <a:spcPts val="0"/>
              </a:spcAft>
              <a:buClr>
                <a:schemeClr val="accent1"/>
              </a:buClr>
              <a:buSzPts val="2800"/>
              <a:buFont typeface="Noto Sans Symbols"/>
              <a:buChar char="❖"/>
            </a:pPr>
            <a:r>
              <a:rPr lang="en-US" sz="2800" b="0" i="0" cap="none">
                <a:solidFill>
                  <a:schemeClr val="dk2"/>
                </a:solidFill>
                <a:latin typeface="Candara"/>
                <a:ea typeface="Candara"/>
                <a:cs typeface="Candara"/>
                <a:sym typeface="Candara"/>
              </a:rPr>
              <a:t> Terran </a:t>
            </a:r>
            <a:r>
              <a:rPr lang="en-US" sz="2400" b="0" i="0" cap="none">
                <a:solidFill>
                  <a:schemeClr val="dk2"/>
                </a:solidFill>
                <a:latin typeface="Candara"/>
                <a:ea typeface="Candara"/>
                <a:cs typeface="Candara"/>
                <a:sym typeface="Candara"/>
              </a:rPr>
              <a:t>(Geologic) </a:t>
            </a:r>
            <a:r>
              <a:rPr lang="en-US" sz="2800" b="0" i="0" cap="none">
                <a:solidFill>
                  <a:schemeClr val="dk2"/>
                </a:solidFill>
                <a:latin typeface="Candara"/>
                <a:ea typeface="Candara"/>
                <a:cs typeface="Candara"/>
                <a:sym typeface="Candara"/>
              </a:rPr>
              <a:t>Evolution</a:t>
            </a:r>
            <a:endParaRPr sz="2800" b="0" i="0" cap="none">
              <a:solidFill>
                <a:schemeClr val="accent3"/>
              </a:solidFill>
              <a:latin typeface="Candara"/>
              <a:ea typeface="Candara"/>
              <a:cs typeface="Candara"/>
              <a:sym typeface="Candara"/>
            </a:endParaRPr>
          </a:p>
        </p:txBody>
      </p:sp>
      <p:sp>
        <p:nvSpPr>
          <p:cNvPr id="448" name="Google Shape;448;p50"/>
          <p:cNvSpPr txBox="1"/>
          <p:nvPr/>
        </p:nvSpPr>
        <p:spPr>
          <a:xfrm>
            <a:off x="685800" y="4354830"/>
            <a:ext cx="4064000" cy="502920"/>
          </a:xfrm>
          <a:prstGeom prst="rect">
            <a:avLst/>
          </a:prstGeom>
          <a:noFill/>
          <a:ln>
            <a:noFill/>
          </a:ln>
        </p:spPr>
        <p:txBody>
          <a:bodyPr spcFirstLastPara="1" wrap="square" lIns="91425" tIns="45700" rIns="91425" bIns="45700" anchor="t" anchorCtr="0">
            <a:noAutofit/>
          </a:bodyPr>
          <a:lstStyle/>
          <a:p>
            <a:pPr marL="171450" marR="0" lvl="0" indent="-171450" algn="l" rtl="0">
              <a:spcBef>
                <a:spcPts val="0"/>
              </a:spcBef>
              <a:spcAft>
                <a:spcPts val="0"/>
              </a:spcAft>
              <a:buClr>
                <a:schemeClr val="accent1"/>
              </a:buClr>
              <a:buSzPts val="2800"/>
              <a:buFont typeface="Noto Sans Symbols"/>
              <a:buChar char="❖"/>
            </a:pPr>
            <a:r>
              <a:rPr lang="en-US" sz="2800" b="0" i="0" cap="none">
                <a:solidFill>
                  <a:schemeClr val="dk2"/>
                </a:solidFill>
                <a:latin typeface="Candara"/>
                <a:ea typeface="Candara"/>
                <a:cs typeface="Candara"/>
                <a:sym typeface="Candara"/>
              </a:rPr>
              <a:t> Biological Evolution</a:t>
            </a:r>
            <a:endParaRPr sz="2800" b="0" i="0" cap="none">
              <a:solidFill>
                <a:schemeClr val="accent3"/>
              </a:solidFill>
              <a:latin typeface="Candara"/>
              <a:ea typeface="Candara"/>
              <a:cs typeface="Candara"/>
              <a:sym typeface="Candara"/>
            </a:endParaRPr>
          </a:p>
        </p:txBody>
      </p:sp>
      <p:sp>
        <p:nvSpPr>
          <p:cNvPr id="449" name="Google Shape;449;p50"/>
          <p:cNvSpPr txBox="1"/>
          <p:nvPr/>
        </p:nvSpPr>
        <p:spPr>
          <a:xfrm>
            <a:off x="685800" y="2929467"/>
            <a:ext cx="4741332" cy="502920"/>
          </a:xfrm>
          <a:prstGeom prst="rect">
            <a:avLst/>
          </a:prstGeom>
          <a:noFill/>
          <a:ln>
            <a:noFill/>
          </a:ln>
        </p:spPr>
        <p:txBody>
          <a:bodyPr spcFirstLastPara="1" wrap="square" lIns="91425" tIns="45700" rIns="91425" bIns="45700" anchor="t" anchorCtr="0">
            <a:noAutofit/>
          </a:bodyPr>
          <a:lstStyle/>
          <a:p>
            <a:pPr marL="171450" marR="0" lvl="0" indent="-171450" algn="l" rtl="0">
              <a:spcBef>
                <a:spcPts val="0"/>
              </a:spcBef>
              <a:spcAft>
                <a:spcPts val="0"/>
              </a:spcAft>
              <a:buClr>
                <a:schemeClr val="accent1"/>
              </a:buClr>
              <a:buSzPts val="2800"/>
              <a:buFont typeface="Noto Sans Symbols"/>
              <a:buChar char="❖"/>
            </a:pPr>
            <a:r>
              <a:rPr lang="en-US" sz="2800" b="0" i="0" cap="none">
                <a:solidFill>
                  <a:schemeClr val="dk2"/>
                </a:solidFill>
                <a:latin typeface="Candara"/>
                <a:ea typeface="Candara"/>
                <a:cs typeface="Candara"/>
                <a:sym typeface="Candara"/>
              </a:rPr>
              <a:t> Solar Evolution</a:t>
            </a:r>
            <a:endParaRPr sz="2800" b="0" i="0" cap="none">
              <a:solidFill>
                <a:schemeClr val="accent3"/>
              </a:solidFill>
              <a:latin typeface="Candara"/>
              <a:ea typeface="Candara"/>
              <a:cs typeface="Candara"/>
              <a:sym typeface="Candara"/>
            </a:endParaRPr>
          </a:p>
        </p:txBody>
      </p:sp>
      <p:pic>
        <p:nvPicPr>
          <p:cNvPr id="450" name="Google Shape;450;p50">
            <a:hlinkClick r:id="rId3"/>
          </p:cNvPr>
          <p:cNvPicPr preferRelativeResize="0"/>
          <p:nvPr/>
        </p:nvPicPr>
        <p:blipFill rotWithShape="1">
          <a:blip r:embed="rId4">
            <a:alphaModFix/>
          </a:blip>
          <a:srcRect/>
          <a:stretch/>
        </p:blipFill>
        <p:spPr>
          <a:xfrm>
            <a:off x="5904558" y="1527810"/>
            <a:ext cx="693778" cy="457200"/>
          </a:xfrm>
          <a:prstGeom prst="rect">
            <a:avLst/>
          </a:prstGeom>
          <a:noFill/>
          <a:ln>
            <a:noFill/>
          </a:ln>
        </p:spPr>
      </p:pic>
      <p:pic>
        <p:nvPicPr>
          <p:cNvPr id="451" name="Google Shape;451;p50">
            <a:hlinkClick r:id="rId5"/>
          </p:cNvPr>
          <p:cNvPicPr preferRelativeResize="0"/>
          <p:nvPr/>
        </p:nvPicPr>
        <p:blipFill rotWithShape="1">
          <a:blip r:embed="rId6">
            <a:alphaModFix/>
          </a:blip>
          <a:srcRect/>
          <a:stretch/>
        </p:blipFill>
        <p:spPr>
          <a:xfrm>
            <a:off x="5948552" y="2213610"/>
            <a:ext cx="605790" cy="457200"/>
          </a:xfrm>
          <a:prstGeom prst="rect">
            <a:avLst/>
          </a:prstGeom>
          <a:noFill/>
          <a:ln>
            <a:noFill/>
          </a:ln>
        </p:spPr>
      </p:pic>
      <p:pic>
        <p:nvPicPr>
          <p:cNvPr id="452" name="Google Shape;452;p50">
            <a:hlinkClick r:id="rId7"/>
          </p:cNvPr>
          <p:cNvPicPr preferRelativeResize="0"/>
          <p:nvPr/>
        </p:nvPicPr>
        <p:blipFill rotWithShape="1">
          <a:blip r:embed="rId8">
            <a:alphaModFix/>
          </a:blip>
          <a:srcRect/>
          <a:stretch/>
        </p:blipFill>
        <p:spPr>
          <a:xfrm>
            <a:off x="5908547" y="2952327"/>
            <a:ext cx="685800" cy="457200"/>
          </a:xfrm>
          <a:prstGeom prst="rect">
            <a:avLst/>
          </a:prstGeom>
          <a:noFill/>
          <a:ln>
            <a:noFill/>
          </a:ln>
        </p:spPr>
      </p:pic>
      <p:pic>
        <p:nvPicPr>
          <p:cNvPr id="453" name="Google Shape;453;p50" descr="http://expandingworld.files.wordpress.com/2012/06/hadean-eon.jpg">
            <a:hlinkClick r:id="rId9"/>
          </p:cNvPr>
          <p:cNvPicPr preferRelativeResize="0"/>
          <p:nvPr/>
        </p:nvPicPr>
        <p:blipFill rotWithShape="1">
          <a:blip r:embed="rId10">
            <a:alphaModFix/>
          </a:blip>
          <a:srcRect/>
          <a:stretch/>
        </p:blipFill>
        <p:spPr>
          <a:xfrm>
            <a:off x="5911205" y="3657600"/>
            <a:ext cx="680483" cy="457200"/>
          </a:xfrm>
          <a:prstGeom prst="rect">
            <a:avLst/>
          </a:prstGeom>
          <a:noFill/>
          <a:ln>
            <a:noFill/>
          </a:ln>
        </p:spPr>
      </p:pic>
      <p:pic>
        <p:nvPicPr>
          <p:cNvPr id="454" name="Google Shape;454;p50">
            <a:hlinkClick r:id="rId11"/>
          </p:cNvPr>
          <p:cNvPicPr preferRelativeResize="0"/>
          <p:nvPr/>
        </p:nvPicPr>
        <p:blipFill rotWithShape="1">
          <a:blip r:embed="rId12">
            <a:alphaModFix/>
          </a:blip>
          <a:srcRect/>
          <a:stretch/>
        </p:blipFill>
        <p:spPr>
          <a:xfrm>
            <a:off x="5646844" y="4377690"/>
            <a:ext cx="1209207" cy="4572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51"/>
          <p:cNvSpPr txBox="1">
            <a:spLocks noGrp="1"/>
          </p:cNvSpPr>
          <p:nvPr>
            <p:ph type="title"/>
          </p:nvPr>
        </p:nvSpPr>
        <p:spPr>
          <a:xfrm>
            <a:off x="276225" y="171450"/>
            <a:ext cx="8591550" cy="800101"/>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2"/>
              </a:buClr>
              <a:buFont typeface="Candara"/>
              <a:buNone/>
            </a:pPr>
            <a:r>
              <a:rPr lang="en-US" sz="3240" b="0" i="0" u="none" strike="noStrike" cap="none">
                <a:solidFill>
                  <a:schemeClr val="dk2"/>
                </a:solidFill>
                <a:latin typeface="Candara"/>
                <a:ea typeface="Candara"/>
                <a:cs typeface="Candara"/>
                <a:sym typeface="Candara"/>
              </a:rPr>
              <a:t>Geologic Timeline</a:t>
            </a:r>
            <a:br>
              <a:rPr lang="en-US" sz="3240" b="0" i="0" u="none" strike="noStrike" cap="none">
                <a:solidFill>
                  <a:schemeClr val="dk2"/>
                </a:solidFill>
                <a:latin typeface="Candara"/>
                <a:ea typeface="Candara"/>
                <a:cs typeface="Candara"/>
                <a:sym typeface="Candara"/>
              </a:rPr>
            </a:br>
            <a:r>
              <a:rPr lang="en-US" sz="2160" b="0" i="0" u="none" strike="noStrike" cap="none">
                <a:solidFill>
                  <a:schemeClr val="accent3"/>
                </a:solidFill>
                <a:latin typeface="Candara"/>
                <a:ea typeface="Candara"/>
                <a:cs typeface="Candara"/>
                <a:sym typeface="Candara"/>
              </a:rPr>
              <a:t>Eons of Earth’s History</a:t>
            </a:r>
            <a:endParaRPr sz="2160" b="0" i="0" u="none" strike="noStrike" cap="none">
              <a:solidFill>
                <a:schemeClr val="accent3"/>
              </a:solidFill>
              <a:latin typeface="Candara"/>
              <a:ea typeface="Candara"/>
              <a:cs typeface="Candara"/>
              <a:sym typeface="Candara"/>
            </a:endParaRPr>
          </a:p>
        </p:txBody>
      </p:sp>
      <p:sp>
        <p:nvSpPr>
          <p:cNvPr id="460" name="Google Shape;460;p51"/>
          <p:cNvSpPr txBox="1">
            <a:spLocks noGrp="1"/>
          </p:cNvSpPr>
          <p:nvPr>
            <p:ph type="body" idx="1"/>
          </p:nvPr>
        </p:nvSpPr>
        <p:spPr>
          <a:xfrm>
            <a:off x="609600" y="1581150"/>
            <a:ext cx="1859280" cy="502920"/>
          </a:xfrm>
          <a:prstGeom prst="rect">
            <a:avLst/>
          </a:prstGeom>
          <a:noFill/>
          <a:ln>
            <a:noFill/>
          </a:ln>
        </p:spPr>
        <p:txBody>
          <a:bodyPr spcFirstLastPara="1" wrap="square" lIns="91425" tIns="45700" rIns="91425" bIns="45700" anchor="t" anchorCtr="0">
            <a:noAutofit/>
          </a:bodyPr>
          <a:lstStyle/>
          <a:p>
            <a:pPr marL="171450" marR="0" lvl="0" indent="-171450" algn="l" rtl="0">
              <a:spcBef>
                <a:spcPts val="0"/>
              </a:spcBef>
              <a:spcAft>
                <a:spcPts val="0"/>
              </a:spcAft>
              <a:buClr>
                <a:schemeClr val="accent1"/>
              </a:buClr>
              <a:buSzPts val="2800"/>
              <a:buFont typeface="Noto Sans Symbols"/>
              <a:buChar char="❖"/>
            </a:pPr>
            <a:r>
              <a:rPr lang="en-US" sz="2800"/>
              <a:t>H</a:t>
            </a:r>
            <a:r>
              <a:rPr lang="en-US" sz="2800" b="0" i="0" u="none" strike="noStrike" cap="none">
                <a:solidFill>
                  <a:schemeClr val="dk2"/>
                </a:solidFill>
                <a:latin typeface="Candara"/>
                <a:ea typeface="Candara"/>
                <a:cs typeface="Candara"/>
                <a:sym typeface="Candara"/>
              </a:rPr>
              <a:t>adean</a:t>
            </a:r>
            <a:endParaRPr sz="2800" b="0" i="0" u="none" strike="noStrike" cap="none">
              <a:solidFill>
                <a:schemeClr val="accent3"/>
              </a:solidFill>
              <a:latin typeface="Candara"/>
              <a:ea typeface="Candara"/>
              <a:cs typeface="Candara"/>
              <a:sym typeface="Candara"/>
            </a:endParaRPr>
          </a:p>
        </p:txBody>
      </p:sp>
      <p:cxnSp>
        <p:nvCxnSpPr>
          <p:cNvPr id="461" name="Google Shape;461;p51"/>
          <p:cNvCxnSpPr/>
          <p:nvPr/>
        </p:nvCxnSpPr>
        <p:spPr>
          <a:xfrm>
            <a:off x="228600" y="971550"/>
            <a:ext cx="8610600" cy="0"/>
          </a:xfrm>
          <a:prstGeom prst="straightConnector1">
            <a:avLst/>
          </a:prstGeom>
          <a:noFill/>
          <a:ln w="9525" cap="flat" cmpd="sng">
            <a:solidFill>
              <a:schemeClr val="accent1"/>
            </a:solidFill>
            <a:prstDash val="solid"/>
            <a:round/>
            <a:headEnd type="none" w="sm" len="sm"/>
            <a:tailEnd type="none" w="sm" len="sm"/>
          </a:ln>
        </p:spPr>
      </p:cxnSp>
      <p:sp>
        <p:nvSpPr>
          <p:cNvPr id="462" name="Google Shape;462;p51"/>
          <p:cNvSpPr txBox="1"/>
          <p:nvPr/>
        </p:nvSpPr>
        <p:spPr>
          <a:xfrm>
            <a:off x="609600" y="2327910"/>
            <a:ext cx="1905000" cy="502920"/>
          </a:xfrm>
          <a:prstGeom prst="rect">
            <a:avLst/>
          </a:prstGeom>
          <a:noFill/>
          <a:ln>
            <a:noFill/>
          </a:ln>
        </p:spPr>
        <p:txBody>
          <a:bodyPr spcFirstLastPara="1" wrap="square" lIns="91425" tIns="45700" rIns="91425" bIns="45700" anchor="t" anchorCtr="0">
            <a:noAutofit/>
          </a:bodyPr>
          <a:lstStyle/>
          <a:p>
            <a:pPr marL="171450" marR="0" lvl="0" indent="-171450" algn="l" rtl="0">
              <a:spcBef>
                <a:spcPts val="0"/>
              </a:spcBef>
              <a:spcAft>
                <a:spcPts val="0"/>
              </a:spcAft>
              <a:buClr>
                <a:schemeClr val="accent1"/>
              </a:buClr>
              <a:buSzPts val="2800"/>
              <a:buFont typeface="Noto Sans Symbols"/>
              <a:buChar char="❖"/>
            </a:pPr>
            <a:r>
              <a:rPr lang="en-US" sz="2800" b="0" i="0" cap="none">
                <a:solidFill>
                  <a:schemeClr val="dk2"/>
                </a:solidFill>
                <a:latin typeface="Candara"/>
                <a:ea typeface="Candara"/>
                <a:cs typeface="Candara"/>
                <a:sym typeface="Candara"/>
              </a:rPr>
              <a:t>Archean</a:t>
            </a:r>
            <a:endParaRPr sz="2800" b="0" i="0" cap="none">
              <a:solidFill>
                <a:schemeClr val="accent3"/>
              </a:solidFill>
              <a:latin typeface="Candara"/>
              <a:ea typeface="Candara"/>
              <a:cs typeface="Candara"/>
              <a:sym typeface="Candara"/>
            </a:endParaRPr>
          </a:p>
        </p:txBody>
      </p:sp>
      <p:sp>
        <p:nvSpPr>
          <p:cNvPr id="463" name="Google Shape;463;p51"/>
          <p:cNvSpPr txBox="1"/>
          <p:nvPr/>
        </p:nvSpPr>
        <p:spPr>
          <a:xfrm>
            <a:off x="609600" y="3074670"/>
            <a:ext cx="2514600" cy="502920"/>
          </a:xfrm>
          <a:prstGeom prst="rect">
            <a:avLst/>
          </a:prstGeom>
          <a:noFill/>
          <a:ln>
            <a:noFill/>
          </a:ln>
        </p:spPr>
        <p:txBody>
          <a:bodyPr spcFirstLastPara="1" wrap="square" lIns="91425" tIns="45700" rIns="91425" bIns="45700" anchor="t" anchorCtr="0">
            <a:noAutofit/>
          </a:bodyPr>
          <a:lstStyle/>
          <a:p>
            <a:pPr marL="171450" marR="0" lvl="0" indent="-171450" algn="l" rtl="0">
              <a:spcBef>
                <a:spcPts val="0"/>
              </a:spcBef>
              <a:spcAft>
                <a:spcPts val="0"/>
              </a:spcAft>
              <a:buClr>
                <a:schemeClr val="accent1"/>
              </a:buClr>
              <a:buSzPts val="2800"/>
              <a:buFont typeface="Noto Sans Symbols"/>
              <a:buChar char="❖"/>
            </a:pPr>
            <a:r>
              <a:rPr lang="en-US" sz="2800" b="0" i="0" cap="none">
                <a:solidFill>
                  <a:schemeClr val="dk2"/>
                </a:solidFill>
                <a:latin typeface="Candara"/>
                <a:ea typeface="Candara"/>
                <a:cs typeface="Candara"/>
                <a:sym typeface="Candara"/>
              </a:rPr>
              <a:t>Proterozoic</a:t>
            </a:r>
            <a:endParaRPr sz="2800" b="0" i="0" cap="none">
              <a:solidFill>
                <a:schemeClr val="accent3"/>
              </a:solidFill>
              <a:latin typeface="Candara"/>
              <a:ea typeface="Candara"/>
              <a:cs typeface="Candara"/>
              <a:sym typeface="Candara"/>
            </a:endParaRPr>
          </a:p>
        </p:txBody>
      </p:sp>
      <p:sp>
        <p:nvSpPr>
          <p:cNvPr id="464" name="Google Shape;464;p51"/>
          <p:cNvSpPr txBox="1"/>
          <p:nvPr/>
        </p:nvSpPr>
        <p:spPr>
          <a:xfrm>
            <a:off x="609600" y="3821430"/>
            <a:ext cx="2514600" cy="502920"/>
          </a:xfrm>
          <a:prstGeom prst="rect">
            <a:avLst/>
          </a:prstGeom>
          <a:noFill/>
          <a:ln>
            <a:noFill/>
          </a:ln>
        </p:spPr>
        <p:txBody>
          <a:bodyPr spcFirstLastPara="1" wrap="square" lIns="91425" tIns="45700" rIns="91425" bIns="45700" anchor="t" anchorCtr="0">
            <a:noAutofit/>
          </a:bodyPr>
          <a:lstStyle/>
          <a:p>
            <a:pPr marL="171450" marR="0" lvl="0" indent="-171450" algn="l" rtl="0">
              <a:spcBef>
                <a:spcPts val="0"/>
              </a:spcBef>
              <a:spcAft>
                <a:spcPts val="0"/>
              </a:spcAft>
              <a:buClr>
                <a:schemeClr val="accent1"/>
              </a:buClr>
              <a:buSzPts val="2800"/>
              <a:buFont typeface="Noto Sans Symbols"/>
              <a:buChar char="❖"/>
            </a:pPr>
            <a:r>
              <a:rPr lang="en-US" sz="2800" b="0" i="0" cap="none">
                <a:solidFill>
                  <a:schemeClr val="dk2"/>
                </a:solidFill>
                <a:latin typeface="Candara"/>
                <a:ea typeface="Candara"/>
                <a:cs typeface="Candara"/>
                <a:sym typeface="Candara"/>
              </a:rPr>
              <a:t>Phanerozoic</a:t>
            </a:r>
            <a:endParaRPr sz="2800" b="0" i="0" cap="none">
              <a:solidFill>
                <a:schemeClr val="accent3"/>
              </a:solidFill>
              <a:latin typeface="Candara"/>
              <a:ea typeface="Candara"/>
              <a:cs typeface="Candara"/>
              <a:sym typeface="Candara"/>
            </a:endParaRPr>
          </a:p>
        </p:txBody>
      </p:sp>
      <p:sp>
        <p:nvSpPr>
          <p:cNvPr id="465" name="Google Shape;465;p51"/>
          <p:cNvSpPr txBox="1"/>
          <p:nvPr/>
        </p:nvSpPr>
        <p:spPr>
          <a:xfrm>
            <a:off x="3491653" y="1581150"/>
            <a:ext cx="4678680" cy="5029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accent1"/>
              </a:buClr>
              <a:buFont typeface="Arial"/>
              <a:buNone/>
            </a:pPr>
            <a:r>
              <a:rPr lang="en-US" sz="2800" b="0" i="0" cap="none">
                <a:solidFill>
                  <a:schemeClr val="accent3"/>
                </a:solidFill>
                <a:latin typeface="Candara"/>
                <a:ea typeface="Candara"/>
                <a:cs typeface="Candara"/>
                <a:sym typeface="Candara"/>
              </a:rPr>
              <a:t>1 Billion Years</a:t>
            </a:r>
            <a:endParaRPr/>
          </a:p>
        </p:txBody>
      </p:sp>
      <p:sp>
        <p:nvSpPr>
          <p:cNvPr id="466" name="Google Shape;466;p51"/>
          <p:cNvSpPr txBox="1"/>
          <p:nvPr/>
        </p:nvSpPr>
        <p:spPr>
          <a:xfrm>
            <a:off x="3505200" y="2327910"/>
            <a:ext cx="4419600" cy="5029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accent1"/>
              </a:buClr>
              <a:buFont typeface="Arial"/>
              <a:buNone/>
            </a:pPr>
            <a:r>
              <a:rPr lang="en-US" sz="2800" b="0" i="0" cap="none">
                <a:solidFill>
                  <a:schemeClr val="accent3"/>
                </a:solidFill>
                <a:latin typeface="Candara"/>
                <a:ea typeface="Candara"/>
                <a:cs typeface="Candara"/>
                <a:sym typeface="Candara"/>
              </a:rPr>
              <a:t>1 Billion Years</a:t>
            </a:r>
            <a:endParaRPr/>
          </a:p>
        </p:txBody>
      </p:sp>
      <p:sp>
        <p:nvSpPr>
          <p:cNvPr id="467" name="Google Shape;467;p51"/>
          <p:cNvSpPr txBox="1"/>
          <p:nvPr/>
        </p:nvSpPr>
        <p:spPr>
          <a:xfrm>
            <a:off x="3491653" y="3074670"/>
            <a:ext cx="4267200" cy="5029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accent1"/>
              </a:buClr>
              <a:buFont typeface="Arial"/>
              <a:buNone/>
            </a:pPr>
            <a:r>
              <a:rPr lang="en-US" sz="2800" b="0" i="0" cap="none">
                <a:solidFill>
                  <a:schemeClr val="accent3"/>
                </a:solidFill>
                <a:latin typeface="Candara"/>
                <a:ea typeface="Candara"/>
                <a:cs typeface="Candara"/>
                <a:sym typeface="Candara"/>
              </a:rPr>
              <a:t>2 Billion Years</a:t>
            </a:r>
            <a:endParaRPr/>
          </a:p>
        </p:txBody>
      </p:sp>
      <p:sp>
        <p:nvSpPr>
          <p:cNvPr id="468" name="Google Shape;468;p51"/>
          <p:cNvSpPr txBox="1"/>
          <p:nvPr/>
        </p:nvSpPr>
        <p:spPr>
          <a:xfrm>
            <a:off x="3505200" y="3821430"/>
            <a:ext cx="3200400" cy="5029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accent1"/>
              </a:buClr>
              <a:buFont typeface="Arial"/>
              <a:buNone/>
            </a:pPr>
            <a:r>
              <a:rPr lang="en-US" sz="2800" b="0" i="0" cap="none">
                <a:solidFill>
                  <a:schemeClr val="accent3"/>
                </a:solidFill>
                <a:latin typeface="Candara"/>
                <a:ea typeface="Candara"/>
                <a:cs typeface="Candara"/>
                <a:sym typeface="Candara"/>
              </a:rPr>
              <a:t>½ Billion Years</a:t>
            </a:r>
            <a:endParaRPr/>
          </a:p>
        </p:txBody>
      </p:sp>
      <p:pic>
        <p:nvPicPr>
          <p:cNvPr id="469" name="Google Shape;469;p51"/>
          <p:cNvPicPr preferRelativeResize="0"/>
          <p:nvPr/>
        </p:nvPicPr>
        <p:blipFill rotWithShape="1">
          <a:blip r:embed="rId3">
            <a:alphaModFix/>
          </a:blip>
          <a:srcRect/>
          <a:stretch/>
        </p:blipFill>
        <p:spPr>
          <a:xfrm>
            <a:off x="6234853" y="240031"/>
            <a:ext cx="2449286" cy="1371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6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6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52"/>
          <p:cNvSpPr txBox="1">
            <a:spLocks noGrp="1"/>
          </p:cNvSpPr>
          <p:nvPr>
            <p:ph type="title"/>
          </p:nvPr>
        </p:nvSpPr>
        <p:spPr>
          <a:xfrm>
            <a:off x="276225" y="171450"/>
            <a:ext cx="8591550" cy="800101"/>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2"/>
              </a:buClr>
              <a:buFont typeface="Candara"/>
              <a:buNone/>
            </a:pPr>
            <a:r>
              <a:rPr lang="en-US" sz="3240" b="0" i="0" u="none" strike="noStrike" cap="none">
                <a:solidFill>
                  <a:schemeClr val="dk2"/>
                </a:solidFill>
                <a:latin typeface="Candara"/>
                <a:ea typeface="Candara"/>
                <a:cs typeface="Candara"/>
                <a:sym typeface="Candara"/>
              </a:rPr>
              <a:t>Geologic  Timeline</a:t>
            </a:r>
            <a:br>
              <a:rPr lang="en-US" sz="3240" b="0" i="0" u="none" strike="noStrike" cap="none">
                <a:solidFill>
                  <a:schemeClr val="dk2"/>
                </a:solidFill>
                <a:latin typeface="Candara"/>
                <a:ea typeface="Candara"/>
                <a:cs typeface="Candara"/>
                <a:sym typeface="Candara"/>
              </a:rPr>
            </a:br>
            <a:r>
              <a:rPr lang="en-US" sz="2160" b="0" i="0" u="none" strike="noStrike" cap="none">
                <a:solidFill>
                  <a:schemeClr val="accent3"/>
                </a:solidFill>
                <a:latin typeface="Candara"/>
                <a:ea typeface="Candara"/>
                <a:cs typeface="Candara"/>
                <a:sym typeface="Candara"/>
              </a:rPr>
              <a:t>Eons of Earth’s History</a:t>
            </a:r>
            <a:endParaRPr sz="2160" b="0" i="0" u="none" strike="noStrike" cap="none">
              <a:solidFill>
                <a:schemeClr val="accent3"/>
              </a:solidFill>
              <a:latin typeface="Candara"/>
              <a:ea typeface="Candara"/>
              <a:cs typeface="Candara"/>
              <a:sym typeface="Candara"/>
            </a:endParaRPr>
          </a:p>
        </p:txBody>
      </p:sp>
      <p:cxnSp>
        <p:nvCxnSpPr>
          <p:cNvPr id="475" name="Google Shape;475;p52"/>
          <p:cNvCxnSpPr/>
          <p:nvPr/>
        </p:nvCxnSpPr>
        <p:spPr>
          <a:xfrm>
            <a:off x="228600" y="971550"/>
            <a:ext cx="8610600" cy="0"/>
          </a:xfrm>
          <a:prstGeom prst="straightConnector1">
            <a:avLst/>
          </a:prstGeom>
          <a:noFill/>
          <a:ln w="9525" cap="flat" cmpd="sng">
            <a:solidFill>
              <a:schemeClr val="accent1"/>
            </a:solidFill>
            <a:prstDash val="solid"/>
            <a:round/>
            <a:headEnd type="none" w="sm" len="sm"/>
            <a:tailEnd type="none" w="sm" len="sm"/>
          </a:ln>
        </p:spPr>
      </p:cxnSp>
      <p:sp>
        <p:nvSpPr>
          <p:cNvPr id="476" name="Google Shape;476;p52"/>
          <p:cNvSpPr txBox="1"/>
          <p:nvPr/>
        </p:nvSpPr>
        <p:spPr>
          <a:xfrm>
            <a:off x="243825" y="1085850"/>
            <a:ext cx="3042714" cy="156966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Noto Sans Symbols"/>
              <a:buChar char="❖"/>
            </a:pPr>
            <a:r>
              <a:rPr lang="en-US" sz="2400">
                <a:solidFill>
                  <a:schemeClr val="dk1"/>
                </a:solidFill>
                <a:latin typeface="Candara"/>
                <a:ea typeface="Candara"/>
                <a:cs typeface="Candara"/>
                <a:sym typeface="Candara"/>
              </a:rPr>
              <a:t>	Hadean Eon</a:t>
            </a:r>
            <a:endParaRPr/>
          </a:p>
          <a:p>
            <a:pPr marL="342900" marR="0" lvl="0" indent="-342900" algn="l" rtl="0">
              <a:spcBef>
                <a:spcPts val="0"/>
              </a:spcBef>
              <a:spcAft>
                <a:spcPts val="0"/>
              </a:spcAft>
              <a:buClr>
                <a:schemeClr val="dk1"/>
              </a:buClr>
              <a:buSzPts val="2400"/>
              <a:buFont typeface="Noto Sans Symbols"/>
              <a:buChar char="❖"/>
            </a:pPr>
            <a:r>
              <a:rPr lang="en-US" sz="2400">
                <a:solidFill>
                  <a:schemeClr val="dk1"/>
                </a:solidFill>
                <a:latin typeface="Candara"/>
                <a:ea typeface="Candara"/>
                <a:cs typeface="Candara"/>
                <a:sym typeface="Candara"/>
              </a:rPr>
              <a:t>	Archean</a:t>
            </a:r>
            <a:endParaRPr sz="2400">
              <a:solidFill>
                <a:schemeClr val="dk1"/>
              </a:solidFill>
              <a:latin typeface="Candara"/>
              <a:ea typeface="Candara"/>
              <a:cs typeface="Candara"/>
              <a:sym typeface="Candara"/>
            </a:endParaRPr>
          </a:p>
          <a:p>
            <a:pPr marL="342900" marR="0" lvl="0" indent="-342900" algn="l" rtl="0">
              <a:spcBef>
                <a:spcPts val="0"/>
              </a:spcBef>
              <a:spcAft>
                <a:spcPts val="0"/>
              </a:spcAft>
              <a:buClr>
                <a:schemeClr val="dk1"/>
              </a:buClr>
              <a:buSzPts val="2400"/>
              <a:buFont typeface="Noto Sans Symbols"/>
              <a:buChar char="❖"/>
            </a:pPr>
            <a:r>
              <a:rPr lang="en-US" sz="2400">
                <a:solidFill>
                  <a:schemeClr val="dk1"/>
                </a:solidFill>
                <a:latin typeface="Candara"/>
                <a:ea typeface="Candara"/>
                <a:cs typeface="Candara"/>
                <a:sym typeface="Candara"/>
              </a:rPr>
              <a:t>	Proterozoic</a:t>
            </a:r>
            <a:endParaRPr/>
          </a:p>
          <a:p>
            <a:pPr marL="342900" marR="0" lvl="0" indent="-342900" algn="l" rtl="0">
              <a:spcBef>
                <a:spcPts val="0"/>
              </a:spcBef>
              <a:spcAft>
                <a:spcPts val="0"/>
              </a:spcAft>
              <a:buClr>
                <a:schemeClr val="dk1"/>
              </a:buClr>
              <a:buSzPts val="2400"/>
              <a:buFont typeface="Noto Sans Symbols"/>
              <a:buChar char="❖"/>
            </a:pPr>
            <a:r>
              <a:rPr lang="en-US" sz="2400">
                <a:solidFill>
                  <a:schemeClr val="dk1"/>
                </a:solidFill>
                <a:latin typeface="Candara"/>
                <a:ea typeface="Candara"/>
                <a:cs typeface="Candara"/>
                <a:sym typeface="Candara"/>
              </a:rPr>
              <a:t>	Phanerozoic</a:t>
            </a:r>
            <a:endParaRPr sz="2400">
              <a:solidFill>
                <a:schemeClr val="dk1"/>
              </a:solidFill>
              <a:latin typeface="Candara"/>
              <a:ea typeface="Candara"/>
              <a:cs typeface="Candara"/>
              <a:sym typeface="Candara"/>
            </a:endParaRPr>
          </a:p>
        </p:txBody>
      </p:sp>
      <p:sp>
        <p:nvSpPr>
          <p:cNvPr id="477" name="Google Shape;477;p52"/>
          <p:cNvSpPr txBox="1"/>
          <p:nvPr/>
        </p:nvSpPr>
        <p:spPr>
          <a:xfrm>
            <a:off x="3962400" y="1870680"/>
            <a:ext cx="3449983"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dk1"/>
                </a:solidFill>
                <a:latin typeface="Candara"/>
                <a:ea typeface="Candara"/>
                <a:cs typeface="Candara"/>
                <a:sym typeface="Candara"/>
              </a:rPr>
              <a:t>Video: Earth – Making of a Planet</a:t>
            </a:r>
            <a:endParaRPr sz="1800" b="1">
              <a:solidFill>
                <a:schemeClr val="dk1"/>
              </a:solidFill>
              <a:latin typeface="Candara"/>
              <a:ea typeface="Candara"/>
              <a:cs typeface="Candara"/>
              <a:sym typeface="Candara"/>
            </a:endParaRPr>
          </a:p>
        </p:txBody>
      </p:sp>
      <p:pic>
        <p:nvPicPr>
          <p:cNvPr id="478" name="Google Shape;478;p52" descr="http://media.desura.com/images/members/1/560/559473/l-earth-making-of-a-planet-0868678c.jpg">
            <a:hlinkClick r:id="rId3"/>
          </p:cNvPr>
          <p:cNvPicPr preferRelativeResize="0"/>
          <p:nvPr/>
        </p:nvPicPr>
        <p:blipFill rotWithShape="1">
          <a:blip r:embed="rId4">
            <a:alphaModFix/>
          </a:blip>
          <a:srcRect/>
          <a:stretch/>
        </p:blipFill>
        <p:spPr>
          <a:xfrm>
            <a:off x="4082143" y="2495550"/>
            <a:ext cx="3156857" cy="22098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53"/>
          <p:cNvSpPr txBox="1">
            <a:spLocks noGrp="1"/>
          </p:cNvSpPr>
          <p:nvPr>
            <p:ph type="title"/>
          </p:nvPr>
        </p:nvSpPr>
        <p:spPr>
          <a:xfrm>
            <a:off x="276225" y="171450"/>
            <a:ext cx="8591550" cy="800101"/>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2"/>
              </a:buClr>
              <a:buFont typeface="Candara"/>
              <a:buNone/>
            </a:pPr>
            <a:r>
              <a:rPr lang="en-US" sz="3240" b="0" i="0" u="none" strike="noStrike" cap="none">
                <a:solidFill>
                  <a:schemeClr val="dk2"/>
                </a:solidFill>
                <a:latin typeface="Candara"/>
                <a:ea typeface="Candara"/>
                <a:cs typeface="Candara"/>
                <a:sym typeface="Candara"/>
              </a:rPr>
              <a:t>Geologic  Timeline</a:t>
            </a:r>
            <a:br>
              <a:rPr lang="en-US" sz="3240" b="0" i="0" u="none" strike="noStrike" cap="none">
                <a:solidFill>
                  <a:schemeClr val="dk2"/>
                </a:solidFill>
                <a:latin typeface="Candara"/>
                <a:ea typeface="Candara"/>
                <a:cs typeface="Candara"/>
                <a:sym typeface="Candara"/>
              </a:rPr>
            </a:br>
            <a:r>
              <a:rPr lang="en-US" sz="2160" b="0" i="0" u="none" strike="noStrike" cap="none">
                <a:solidFill>
                  <a:schemeClr val="accent3"/>
                </a:solidFill>
                <a:latin typeface="Candara"/>
                <a:ea typeface="Candara"/>
                <a:cs typeface="Candara"/>
                <a:sym typeface="Candara"/>
              </a:rPr>
              <a:t>Eons of Earth’s History</a:t>
            </a:r>
            <a:endParaRPr sz="2160" b="0" i="0" u="none" strike="noStrike" cap="none">
              <a:solidFill>
                <a:schemeClr val="accent3"/>
              </a:solidFill>
              <a:latin typeface="Candara"/>
              <a:ea typeface="Candara"/>
              <a:cs typeface="Candara"/>
              <a:sym typeface="Candara"/>
            </a:endParaRPr>
          </a:p>
        </p:txBody>
      </p:sp>
      <p:cxnSp>
        <p:nvCxnSpPr>
          <p:cNvPr id="484" name="Google Shape;484;p53"/>
          <p:cNvCxnSpPr/>
          <p:nvPr/>
        </p:nvCxnSpPr>
        <p:spPr>
          <a:xfrm>
            <a:off x="228600" y="971550"/>
            <a:ext cx="8610600" cy="0"/>
          </a:xfrm>
          <a:prstGeom prst="straightConnector1">
            <a:avLst/>
          </a:prstGeom>
          <a:noFill/>
          <a:ln w="9525" cap="flat" cmpd="sng">
            <a:solidFill>
              <a:schemeClr val="accent1"/>
            </a:solidFill>
            <a:prstDash val="solid"/>
            <a:round/>
            <a:headEnd type="none" w="sm" len="sm"/>
            <a:tailEnd type="none" w="sm" len="sm"/>
          </a:ln>
        </p:spPr>
      </p:cxnSp>
      <p:sp>
        <p:nvSpPr>
          <p:cNvPr id="485" name="Google Shape;485;p53"/>
          <p:cNvSpPr txBox="1"/>
          <p:nvPr/>
        </p:nvSpPr>
        <p:spPr>
          <a:xfrm>
            <a:off x="3213654" y="1092200"/>
            <a:ext cx="4405200" cy="1695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dirty="0">
                <a:solidFill>
                  <a:schemeClr val="accent1"/>
                </a:solidFill>
                <a:latin typeface="Candara"/>
                <a:ea typeface="Candara"/>
                <a:cs typeface="Candara"/>
                <a:sym typeface="Candara"/>
              </a:rPr>
              <a:t>·</a:t>
            </a:r>
            <a:r>
              <a:rPr lang="en-US" sz="2400" dirty="0">
                <a:solidFill>
                  <a:schemeClr val="dk1"/>
                </a:solidFill>
                <a:latin typeface="Candara"/>
                <a:ea typeface="Candara"/>
                <a:cs typeface="Candara"/>
                <a:sym typeface="Candara"/>
              </a:rPr>
              <a:t> Means “Hell on Earth”</a:t>
            </a:r>
            <a:endParaRPr sz="2400" dirty="0">
              <a:solidFill>
                <a:schemeClr val="dk1"/>
              </a:solidFill>
              <a:latin typeface="Candara"/>
              <a:ea typeface="Candara"/>
              <a:cs typeface="Candara"/>
              <a:sym typeface="Candara"/>
            </a:endParaRPr>
          </a:p>
          <a:p>
            <a:pPr marL="0" lvl="0" indent="0" algn="l" rtl="0">
              <a:spcBef>
                <a:spcPts val="0"/>
              </a:spcBef>
              <a:spcAft>
                <a:spcPts val="0"/>
              </a:spcAft>
              <a:buNone/>
            </a:pPr>
            <a:r>
              <a:rPr lang="en-US" sz="2400" dirty="0">
                <a:solidFill>
                  <a:schemeClr val="accent1"/>
                </a:solidFill>
                <a:latin typeface="Candara"/>
                <a:ea typeface="Candara"/>
                <a:cs typeface="Candara"/>
                <a:sym typeface="Candara"/>
              </a:rPr>
              <a:t>·</a:t>
            </a:r>
            <a:r>
              <a:rPr lang="en-US" sz="2400" dirty="0">
                <a:solidFill>
                  <a:schemeClr val="dk1"/>
                </a:solidFill>
                <a:latin typeface="Candara"/>
                <a:ea typeface="Candara"/>
                <a:cs typeface="Candara"/>
                <a:sym typeface="Candara"/>
              </a:rPr>
              <a:t> Began ~ 4.5 Billion Years Ago</a:t>
            </a:r>
            <a:endParaRPr sz="2400" dirty="0">
              <a:solidFill>
                <a:schemeClr val="dk1"/>
              </a:solidFill>
              <a:latin typeface="Candara"/>
              <a:ea typeface="Candara"/>
              <a:cs typeface="Candara"/>
              <a:sym typeface="Candara"/>
            </a:endParaRPr>
          </a:p>
          <a:p>
            <a:pPr marL="0" lvl="0" indent="0" algn="l" rtl="0">
              <a:spcBef>
                <a:spcPts val="0"/>
              </a:spcBef>
              <a:spcAft>
                <a:spcPts val="0"/>
              </a:spcAft>
              <a:buNone/>
            </a:pPr>
            <a:r>
              <a:rPr lang="en-US" sz="2400" dirty="0">
                <a:solidFill>
                  <a:schemeClr val="accent1"/>
                </a:solidFill>
                <a:latin typeface="Candara"/>
                <a:ea typeface="Candara"/>
                <a:cs typeface="Candara"/>
                <a:sym typeface="Candara"/>
              </a:rPr>
              <a:t>·</a:t>
            </a:r>
            <a:r>
              <a:rPr lang="en-US" sz="2400" dirty="0">
                <a:solidFill>
                  <a:schemeClr val="dk1"/>
                </a:solidFill>
                <a:latin typeface="Candara"/>
                <a:ea typeface="Candara"/>
                <a:cs typeface="Candara"/>
                <a:sym typeface="Candara"/>
              </a:rPr>
              <a:t> Lasted ~ 1 Billion Years</a:t>
            </a:r>
            <a:endParaRPr sz="2400" dirty="0">
              <a:solidFill>
                <a:schemeClr val="dk1"/>
              </a:solidFill>
              <a:latin typeface="Candara"/>
              <a:ea typeface="Candara"/>
              <a:cs typeface="Candara"/>
              <a:sym typeface="Candara"/>
            </a:endParaRPr>
          </a:p>
          <a:p>
            <a:pPr marL="0" lvl="0" indent="0" algn="l" rtl="0">
              <a:spcBef>
                <a:spcPts val="0"/>
              </a:spcBef>
              <a:spcAft>
                <a:spcPts val="0"/>
              </a:spcAft>
              <a:buNone/>
            </a:pPr>
            <a:r>
              <a:rPr lang="en-US" sz="2400" dirty="0">
                <a:solidFill>
                  <a:schemeClr val="accent1"/>
                </a:solidFill>
                <a:latin typeface="Candara"/>
                <a:ea typeface="Candara"/>
                <a:cs typeface="Candara"/>
                <a:sym typeface="Candara"/>
              </a:rPr>
              <a:t>·</a:t>
            </a:r>
            <a:r>
              <a:rPr lang="en-US" sz="2400" dirty="0">
                <a:solidFill>
                  <a:schemeClr val="dk1"/>
                </a:solidFill>
                <a:latin typeface="Candara"/>
                <a:ea typeface="Candara"/>
                <a:cs typeface="Candara"/>
                <a:sym typeface="Candara"/>
              </a:rPr>
              <a:t> Key Evolutionary Events:</a:t>
            </a:r>
            <a:endParaRPr sz="2400" dirty="0">
              <a:solidFill>
                <a:schemeClr val="dk1"/>
              </a:solidFill>
              <a:latin typeface="Candara"/>
              <a:ea typeface="Candara"/>
              <a:cs typeface="Candara"/>
              <a:sym typeface="Candara"/>
            </a:endParaRPr>
          </a:p>
        </p:txBody>
      </p:sp>
      <p:sp>
        <p:nvSpPr>
          <p:cNvPr id="486" name="Google Shape;486;p53"/>
          <p:cNvSpPr txBox="1"/>
          <p:nvPr/>
        </p:nvSpPr>
        <p:spPr>
          <a:xfrm>
            <a:off x="2743200" y="2787659"/>
            <a:ext cx="6011582"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accent1"/>
                </a:solidFill>
                <a:latin typeface="Candara"/>
                <a:ea typeface="Candara"/>
                <a:cs typeface="Candara"/>
                <a:sym typeface="Candara"/>
              </a:rPr>
              <a:t>·</a:t>
            </a:r>
            <a:r>
              <a:rPr lang="en-US" sz="2400">
                <a:solidFill>
                  <a:schemeClr val="dk1"/>
                </a:solidFill>
                <a:latin typeface="Candara"/>
                <a:ea typeface="Candara"/>
                <a:cs typeface="Candara"/>
                <a:sym typeface="Candara"/>
              </a:rPr>
              <a:t> Birth of Solar System &amp; Accretion of Planets</a:t>
            </a:r>
            <a:endParaRPr sz="2400">
              <a:solidFill>
                <a:schemeClr val="dk1"/>
              </a:solidFill>
              <a:latin typeface="Candara"/>
              <a:ea typeface="Candara"/>
              <a:cs typeface="Candara"/>
              <a:sym typeface="Candara"/>
            </a:endParaRPr>
          </a:p>
        </p:txBody>
      </p:sp>
      <p:sp>
        <p:nvSpPr>
          <p:cNvPr id="487" name="Google Shape;487;p53"/>
          <p:cNvSpPr txBox="1"/>
          <p:nvPr/>
        </p:nvSpPr>
        <p:spPr>
          <a:xfrm>
            <a:off x="2743200" y="3283390"/>
            <a:ext cx="5165100" cy="46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accent1"/>
                </a:solidFill>
                <a:latin typeface="Candara"/>
                <a:ea typeface="Candara"/>
                <a:cs typeface="Candara"/>
                <a:sym typeface="Candara"/>
              </a:rPr>
              <a:t>·</a:t>
            </a:r>
            <a:r>
              <a:rPr lang="en-US" sz="2400">
                <a:solidFill>
                  <a:schemeClr val="dk1"/>
                </a:solidFill>
                <a:latin typeface="Candara"/>
                <a:ea typeface="Candara"/>
                <a:cs typeface="Candara"/>
                <a:sym typeface="Candara"/>
              </a:rPr>
              <a:t> Theia Event – Formation of the Moon</a:t>
            </a:r>
            <a:endParaRPr/>
          </a:p>
        </p:txBody>
      </p:sp>
      <p:sp>
        <p:nvSpPr>
          <p:cNvPr id="488" name="Google Shape;488;p53"/>
          <p:cNvSpPr txBox="1"/>
          <p:nvPr/>
        </p:nvSpPr>
        <p:spPr>
          <a:xfrm>
            <a:off x="2743200" y="3798150"/>
            <a:ext cx="6011700" cy="1193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accent1"/>
                </a:solidFill>
                <a:latin typeface="Candara"/>
                <a:ea typeface="Candara"/>
                <a:cs typeface="Candara"/>
                <a:sym typeface="Candara"/>
              </a:rPr>
              <a:t>·</a:t>
            </a:r>
            <a:r>
              <a:rPr lang="en-US" sz="2400">
                <a:solidFill>
                  <a:schemeClr val="dk1"/>
                </a:solidFill>
                <a:latin typeface="Candara"/>
                <a:ea typeface="Candara"/>
                <a:cs typeface="Candara"/>
                <a:sym typeface="Candara"/>
              </a:rPr>
              <a:t> Cooling Global Temperatures: Resulted in </a:t>
            </a:r>
            <a:br>
              <a:rPr lang="en-US" sz="2400">
                <a:solidFill>
                  <a:schemeClr val="dk1"/>
                </a:solidFill>
                <a:latin typeface="Candara"/>
                <a:ea typeface="Candara"/>
                <a:cs typeface="Candara"/>
                <a:sym typeface="Candara"/>
              </a:rPr>
            </a:br>
            <a:r>
              <a:rPr lang="en-US" sz="2400">
                <a:solidFill>
                  <a:schemeClr val="dk1"/>
                </a:solidFill>
                <a:latin typeface="Candara"/>
                <a:ea typeface="Candara"/>
                <a:cs typeface="Candara"/>
                <a:sym typeface="Candara"/>
              </a:rPr>
              <a:t>   1</a:t>
            </a:r>
            <a:r>
              <a:rPr lang="en-US" sz="2400" baseline="30000">
                <a:solidFill>
                  <a:schemeClr val="dk1"/>
                </a:solidFill>
                <a:latin typeface="Candara"/>
                <a:ea typeface="Candara"/>
                <a:cs typeface="Candara"/>
                <a:sym typeface="Candara"/>
              </a:rPr>
              <a:t>st</a:t>
            </a:r>
            <a:r>
              <a:rPr lang="en-US" sz="2400">
                <a:solidFill>
                  <a:schemeClr val="dk1"/>
                </a:solidFill>
                <a:latin typeface="Candara"/>
                <a:ea typeface="Candara"/>
                <a:cs typeface="Candara"/>
                <a:sym typeface="Candara"/>
              </a:rPr>
              <a:t> Atmosphere, Solid Crust Forms, Oceans</a:t>
            </a:r>
            <a:br>
              <a:rPr lang="en-US" sz="2400">
                <a:solidFill>
                  <a:schemeClr val="dk1"/>
                </a:solidFill>
                <a:latin typeface="Candara"/>
                <a:ea typeface="Candara"/>
                <a:cs typeface="Candara"/>
                <a:sym typeface="Candara"/>
              </a:rPr>
            </a:br>
            <a:r>
              <a:rPr lang="en-US" sz="2400">
                <a:solidFill>
                  <a:schemeClr val="dk1"/>
                </a:solidFill>
                <a:latin typeface="Candara"/>
                <a:ea typeface="Candara"/>
                <a:cs typeface="Candara"/>
                <a:sym typeface="Candara"/>
              </a:rPr>
              <a:t>   Fill, Continents Begin to Rise and Drift</a:t>
            </a:r>
            <a:endParaRPr/>
          </a:p>
        </p:txBody>
      </p:sp>
      <p:sp>
        <p:nvSpPr>
          <p:cNvPr id="489" name="Google Shape;489;p53"/>
          <p:cNvSpPr txBox="1"/>
          <p:nvPr/>
        </p:nvSpPr>
        <p:spPr>
          <a:xfrm>
            <a:off x="228601" y="1085850"/>
            <a:ext cx="2951921" cy="1569660"/>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2400"/>
              <a:buFont typeface="Noto Sans Symbols"/>
              <a:buChar char="❖"/>
            </a:pPr>
            <a:r>
              <a:rPr lang="en-US" sz="2400" dirty="0">
                <a:solidFill>
                  <a:schemeClr val="dk1"/>
                </a:solidFill>
                <a:latin typeface="Candara"/>
                <a:ea typeface="Candara"/>
                <a:cs typeface="Candara"/>
                <a:sym typeface="Candara"/>
              </a:rPr>
              <a:t>	Hadean Eon</a:t>
            </a:r>
            <a:endParaRPr dirty="0"/>
          </a:p>
          <a:p>
            <a:pPr marL="0" marR="0" lvl="0" indent="0" algn="l" rtl="0">
              <a:spcBef>
                <a:spcPts val="0"/>
              </a:spcBef>
              <a:spcAft>
                <a:spcPts val="0"/>
              </a:spcAft>
              <a:buNone/>
            </a:pPr>
            <a:r>
              <a:rPr lang="en-US" sz="2400" dirty="0">
                <a:solidFill>
                  <a:schemeClr val="dk1"/>
                </a:solidFill>
                <a:latin typeface="Candara"/>
                <a:ea typeface="Candara"/>
                <a:cs typeface="Candara"/>
                <a:sym typeface="Candara"/>
              </a:rPr>
              <a:t>	Archean</a:t>
            </a:r>
            <a:endParaRPr sz="2400" dirty="0">
              <a:solidFill>
                <a:schemeClr val="dk1"/>
              </a:solidFill>
              <a:latin typeface="Candara"/>
              <a:ea typeface="Candara"/>
              <a:cs typeface="Candara"/>
              <a:sym typeface="Candara"/>
            </a:endParaRPr>
          </a:p>
          <a:p>
            <a:pPr marL="0" marR="0" lvl="0" indent="0" algn="l" rtl="0">
              <a:spcBef>
                <a:spcPts val="0"/>
              </a:spcBef>
              <a:spcAft>
                <a:spcPts val="0"/>
              </a:spcAft>
              <a:buNone/>
            </a:pPr>
            <a:r>
              <a:rPr lang="en-US" sz="2400" dirty="0">
                <a:solidFill>
                  <a:schemeClr val="dk1"/>
                </a:solidFill>
                <a:latin typeface="Candara"/>
                <a:ea typeface="Candara"/>
                <a:cs typeface="Candara"/>
                <a:sym typeface="Candara"/>
              </a:rPr>
              <a:t>	Proterozoic</a:t>
            </a:r>
            <a:endParaRPr dirty="0"/>
          </a:p>
          <a:p>
            <a:pPr marL="0" marR="0" lvl="0" indent="0" algn="l" rtl="0">
              <a:spcBef>
                <a:spcPts val="0"/>
              </a:spcBef>
              <a:spcAft>
                <a:spcPts val="0"/>
              </a:spcAft>
              <a:buNone/>
            </a:pPr>
            <a:r>
              <a:rPr lang="en-US" sz="2400" dirty="0">
                <a:solidFill>
                  <a:schemeClr val="dk1"/>
                </a:solidFill>
                <a:latin typeface="Candara"/>
                <a:ea typeface="Candara"/>
                <a:cs typeface="Candara"/>
                <a:sym typeface="Candara"/>
              </a:rPr>
              <a:t>	Phanerozoic</a:t>
            </a:r>
            <a:endParaRPr sz="2400" dirty="0">
              <a:solidFill>
                <a:schemeClr val="dk1"/>
              </a:solidFill>
              <a:latin typeface="Candara"/>
              <a:ea typeface="Candara"/>
              <a:cs typeface="Candara"/>
              <a:sym typeface="Candara"/>
            </a:endParaRPr>
          </a:p>
        </p:txBody>
      </p:sp>
      <p:pic>
        <p:nvPicPr>
          <p:cNvPr id="490" name="Google Shape;490;p53" descr="http://piq.codeus.net/static/media/userpics/piq_65726_400x400.png"/>
          <p:cNvPicPr preferRelativeResize="0"/>
          <p:nvPr/>
        </p:nvPicPr>
        <p:blipFill rotWithShape="1">
          <a:blip r:embed="rId3">
            <a:alphaModFix/>
          </a:blip>
          <a:srcRect/>
          <a:stretch/>
        </p:blipFill>
        <p:spPr>
          <a:xfrm>
            <a:off x="445440" y="2743200"/>
            <a:ext cx="1828800" cy="1828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9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85"/>
                                        </p:tgtEl>
                                        <p:attrNameLst>
                                          <p:attrName>style.visibility</p:attrName>
                                        </p:attrNameLst>
                                      </p:cBhvr>
                                      <p:to>
                                        <p:strVal val="visible"/>
                                      </p:to>
                                    </p:set>
                                    <p:animEffect transition="in" filter="fade">
                                      <p:cBhvr>
                                        <p:cTn id="27" dur="1000"/>
                                        <p:tgtEl>
                                          <p:spTgt spid="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54"/>
          <p:cNvSpPr txBox="1">
            <a:spLocks noGrp="1"/>
          </p:cNvSpPr>
          <p:nvPr>
            <p:ph type="title"/>
          </p:nvPr>
        </p:nvSpPr>
        <p:spPr>
          <a:xfrm>
            <a:off x="276225" y="171450"/>
            <a:ext cx="8591550" cy="800101"/>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2"/>
              </a:buClr>
              <a:buFont typeface="Candara"/>
              <a:buNone/>
            </a:pPr>
            <a:r>
              <a:rPr lang="en-US" sz="3240" b="0" i="0" u="none" strike="noStrike" cap="none">
                <a:solidFill>
                  <a:schemeClr val="dk2"/>
                </a:solidFill>
                <a:latin typeface="Candara"/>
                <a:ea typeface="Candara"/>
                <a:cs typeface="Candara"/>
                <a:sym typeface="Candara"/>
              </a:rPr>
              <a:t>Geologic  Timeline</a:t>
            </a:r>
            <a:br>
              <a:rPr lang="en-US" sz="3240" b="0" i="0" u="none" strike="noStrike" cap="none">
                <a:solidFill>
                  <a:schemeClr val="dk2"/>
                </a:solidFill>
                <a:latin typeface="Candara"/>
                <a:ea typeface="Candara"/>
                <a:cs typeface="Candara"/>
                <a:sym typeface="Candara"/>
              </a:rPr>
            </a:br>
            <a:r>
              <a:rPr lang="en-US" sz="2160" b="0" i="0" u="none" strike="noStrike" cap="none">
                <a:solidFill>
                  <a:schemeClr val="accent3"/>
                </a:solidFill>
                <a:latin typeface="Candara"/>
                <a:ea typeface="Candara"/>
                <a:cs typeface="Candara"/>
                <a:sym typeface="Candara"/>
              </a:rPr>
              <a:t>Eons of Earth’s History</a:t>
            </a:r>
            <a:endParaRPr sz="2160" b="0" i="0" u="none" strike="noStrike" cap="none">
              <a:solidFill>
                <a:schemeClr val="accent3"/>
              </a:solidFill>
              <a:latin typeface="Candara"/>
              <a:ea typeface="Candara"/>
              <a:cs typeface="Candara"/>
              <a:sym typeface="Candara"/>
            </a:endParaRPr>
          </a:p>
        </p:txBody>
      </p:sp>
      <p:cxnSp>
        <p:nvCxnSpPr>
          <p:cNvPr id="496" name="Google Shape;496;p54"/>
          <p:cNvCxnSpPr/>
          <p:nvPr/>
        </p:nvCxnSpPr>
        <p:spPr>
          <a:xfrm>
            <a:off x="228600" y="971550"/>
            <a:ext cx="8610600" cy="0"/>
          </a:xfrm>
          <a:prstGeom prst="straightConnector1">
            <a:avLst/>
          </a:prstGeom>
          <a:noFill/>
          <a:ln w="9525" cap="flat" cmpd="sng">
            <a:solidFill>
              <a:schemeClr val="accent1"/>
            </a:solidFill>
            <a:prstDash val="solid"/>
            <a:round/>
            <a:headEnd type="none" w="sm" len="sm"/>
            <a:tailEnd type="none" w="sm" len="sm"/>
          </a:ln>
        </p:spPr>
      </p:cxnSp>
      <p:sp>
        <p:nvSpPr>
          <p:cNvPr id="497" name="Google Shape;497;p54"/>
          <p:cNvSpPr txBox="1"/>
          <p:nvPr/>
        </p:nvSpPr>
        <p:spPr>
          <a:xfrm>
            <a:off x="243825" y="1085850"/>
            <a:ext cx="2837305" cy="156966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dirty="0">
                <a:solidFill>
                  <a:schemeClr val="dk1"/>
                </a:solidFill>
                <a:latin typeface="Candara"/>
                <a:ea typeface="Candara"/>
                <a:cs typeface="Candara"/>
                <a:sym typeface="Candara"/>
              </a:rPr>
              <a:t>	Hadean Eon</a:t>
            </a:r>
            <a:endParaRPr dirty="0"/>
          </a:p>
          <a:p>
            <a:pPr marL="342900" marR="0" lvl="0" indent="-342900" algn="l" rtl="0">
              <a:spcBef>
                <a:spcPts val="0"/>
              </a:spcBef>
              <a:spcAft>
                <a:spcPts val="0"/>
              </a:spcAft>
              <a:buClr>
                <a:schemeClr val="dk1"/>
              </a:buClr>
              <a:buSzPts val="2400"/>
              <a:buFont typeface="Noto Sans Symbols"/>
              <a:buChar char="❖"/>
            </a:pPr>
            <a:r>
              <a:rPr lang="en-US" sz="2400" dirty="0">
                <a:solidFill>
                  <a:schemeClr val="dk1"/>
                </a:solidFill>
                <a:latin typeface="Candara"/>
                <a:ea typeface="Candara"/>
                <a:cs typeface="Candara"/>
                <a:sym typeface="Candara"/>
              </a:rPr>
              <a:t>	Archean</a:t>
            </a:r>
            <a:endParaRPr sz="2400" dirty="0">
              <a:solidFill>
                <a:schemeClr val="dk1"/>
              </a:solidFill>
              <a:latin typeface="Candara"/>
              <a:ea typeface="Candara"/>
              <a:cs typeface="Candara"/>
              <a:sym typeface="Candara"/>
            </a:endParaRPr>
          </a:p>
          <a:p>
            <a:pPr marL="0" marR="0" lvl="0" indent="0" algn="l" rtl="0">
              <a:spcBef>
                <a:spcPts val="0"/>
              </a:spcBef>
              <a:spcAft>
                <a:spcPts val="0"/>
              </a:spcAft>
              <a:buNone/>
            </a:pPr>
            <a:r>
              <a:rPr lang="en-US" sz="2400" dirty="0">
                <a:solidFill>
                  <a:schemeClr val="dk1"/>
                </a:solidFill>
                <a:latin typeface="Candara"/>
                <a:ea typeface="Candara"/>
                <a:cs typeface="Candara"/>
                <a:sym typeface="Candara"/>
              </a:rPr>
              <a:t>	Proterozoic</a:t>
            </a:r>
            <a:endParaRPr dirty="0"/>
          </a:p>
          <a:p>
            <a:pPr marL="0" marR="0" lvl="0" indent="0" algn="l" rtl="0">
              <a:spcBef>
                <a:spcPts val="0"/>
              </a:spcBef>
              <a:spcAft>
                <a:spcPts val="0"/>
              </a:spcAft>
              <a:buNone/>
            </a:pPr>
            <a:r>
              <a:rPr lang="en-US" sz="2400" dirty="0">
                <a:solidFill>
                  <a:schemeClr val="dk1"/>
                </a:solidFill>
                <a:latin typeface="Candara"/>
                <a:ea typeface="Candara"/>
                <a:cs typeface="Candara"/>
                <a:sym typeface="Candara"/>
              </a:rPr>
              <a:t>	Phanerozoic</a:t>
            </a:r>
            <a:endParaRPr sz="2400" dirty="0">
              <a:solidFill>
                <a:schemeClr val="dk1"/>
              </a:solidFill>
              <a:latin typeface="Candara"/>
              <a:ea typeface="Candara"/>
              <a:cs typeface="Candara"/>
              <a:sym typeface="Candara"/>
            </a:endParaRPr>
          </a:p>
        </p:txBody>
      </p:sp>
      <p:sp>
        <p:nvSpPr>
          <p:cNvPr id="498" name="Google Shape;498;p54"/>
          <p:cNvSpPr txBox="1"/>
          <p:nvPr/>
        </p:nvSpPr>
        <p:spPr>
          <a:xfrm>
            <a:off x="3140760" y="1107513"/>
            <a:ext cx="5328600" cy="1508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dirty="0">
                <a:solidFill>
                  <a:schemeClr val="accent1"/>
                </a:solidFill>
                <a:latin typeface="Candara"/>
                <a:ea typeface="Candara"/>
                <a:cs typeface="Candara"/>
                <a:sym typeface="Candara"/>
              </a:rPr>
              <a:t>·</a:t>
            </a:r>
            <a:r>
              <a:rPr lang="en-US" sz="2400" dirty="0">
                <a:solidFill>
                  <a:schemeClr val="dk1"/>
                </a:solidFill>
                <a:latin typeface="Candara"/>
                <a:ea typeface="Candara"/>
                <a:cs typeface="Candara"/>
                <a:sym typeface="Candara"/>
              </a:rPr>
              <a:t> Means “Beginning or Origin” of Life</a:t>
            </a:r>
            <a:endParaRPr sz="2400" dirty="0">
              <a:solidFill>
                <a:schemeClr val="dk1"/>
              </a:solidFill>
              <a:latin typeface="Candara"/>
              <a:ea typeface="Candara"/>
              <a:cs typeface="Candara"/>
              <a:sym typeface="Candara"/>
            </a:endParaRPr>
          </a:p>
          <a:p>
            <a:pPr marL="0" lvl="0" indent="0" algn="l" rtl="0">
              <a:spcBef>
                <a:spcPts val="0"/>
              </a:spcBef>
              <a:spcAft>
                <a:spcPts val="0"/>
              </a:spcAft>
              <a:buNone/>
            </a:pPr>
            <a:r>
              <a:rPr lang="en-US" sz="2400" dirty="0">
                <a:solidFill>
                  <a:schemeClr val="accent1"/>
                </a:solidFill>
                <a:latin typeface="Candara"/>
                <a:ea typeface="Candara"/>
                <a:cs typeface="Candara"/>
                <a:sym typeface="Candara"/>
              </a:rPr>
              <a:t>·</a:t>
            </a:r>
            <a:r>
              <a:rPr lang="en-US" sz="2400" dirty="0">
                <a:solidFill>
                  <a:schemeClr val="dk1"/>
                </a:solidFill>
                <a:latin typeface="Candara"/>
                <a:ea typeface="Candara"/>
                <a:cs typeface="Candara"/>
                <a:sym typeface="Candara"/>
              </a:rPr>
              <a:t> Began ~ 3.8 Billion Years Ago</a:t>
            </a:r>
            <a:endParaRPr sz="2400" dirty="0">
              <a:solidFill>
                <a:schemeClr val="dk1"/>
              </a:solidFill>
              <a:latin typeface="Candara"/>
              <a:ea typeface="Candara"/>
              <a:cs typeface="Candara"/>
              <a:sym typeface="Candara"/>
            </a:endParaRPr>
          </a:p>
          <a:p>
            <a:pPr marL="0" lvl="0" indent="0" algn="l" rtl="0">
              <a:spcBef>
                <a:spcPts val="0"/>
              </a:spcBef>
              <a:spcAft>
                <a:spcPts val="0"/>
              </a:spcAft>
              <a:buNone/>
            </a:pPr>
            <a:r>
              <a:rPr lang="en-US" sz="2400" dirty="0">
                <a:solidFill>
                  <a:schemeClr val="accent1"/>
                </a:solidFill>
                <a:latin typeface="Candara"/>
                <a:ea typeface="Candara"/>
                <a:cs typeface="Candara"/>
                <a:sym typeface="Candara"/>
              </a:rPr>
              <a:t>·</a:t>
            </a:r>
            <a:r>
              <a:rPr lang="en-US" sz="2400" dirty="0">
                <a:solidFill>
                  <a:schemeClr val="dk1"/>
                </a:solidFill>
                <a:latin typeface="Candara"/>
                <a:ea typeface="Candara"/>
                <a:cs typeface="Candara"/>
                <a:sym typeface="Candara"/>
              </a:rPr>
              <a:t> Lasted ~ 1 Billion Years</a:t>
            </a:r>
            <a:endParaRPr sz="2400" dirty="0">
              <a:solidFill>
                <a:schemeClr val="dk1"/>
              </a:solidFill>
              <a:latin typeface="Candara"/>
              <a:ea typeface="Candara"/>
              <a:cs typeface="Candara"/>
              <a:sym typeface="Candara"/>
            </a:endParaRPr>
          </a:p>
          <a:p>
            <a:pPr marL="0" lvl="0" indent="0" algn="l" rtl="0">
              <a:spcBef>
                <a:spcPts val="0"/>
              </a:spcBef>
              <a:spcAft>
                <a:spcPts val="0"/>
              </a:spcAft>
              <a:buNone/>
            </a:pPr>
            <a:r>
              <a:rPr lang="en-US" sz="2400" dirty="0">
                <a:solidFill>
                  <a:schemeClr val="accent1"/>
                </a:solidFill>
                <a:latin typeface="Candara"/>
                <a:ea typeface="Candara"/>
                <a:cs typeface="Candara"/>
                <a:sym typeface="Candara"/>
              </a:rPr>
              <a:t>·</a:t>
            </a:r>
            <a:r>
              <a:rPr lang="en-US" sz="2400" dirty="0">
                <a:solidFill>
                  <a:schemeClr val="dk1"/>
                </a:solidFill>
                <a:latin typeface="Candara"/>
                <a:ea typeface="Candara"/>
                <a:cs typeface="Candara"/>
                <a:sym typeface="Candara"/>
              </a:rPr>
              <a:t> Major Evolutionary Events Include:</a:t>
            </a:r>
            <a:endParaRPr sz="2400" dirty="0">
              <a:solidFill>
                <a:schemeClr val="dk1"/>
              </a:solidFill>
              <a:latin typeface="Candara"/>
              <a:ea typeface="Candara"/>
              <a:cs typeface="Candara"/>
              <a:sym typeface="Candara"/>
            </a:endParaRPr>
          </a:p>
        </p:txBody>
      </p:sp>
      <p:sp>
        <p:nvSpPr>
          <p:cNvPr id="499" name="Google Shape;499;p54"/>
          <p:cNvSpPr txBox="1"/>
          <p:nvPr/>
        </p:nvSpPr>
        <p:spPr>
          <a:xfrm>
            <a:off x="2743200" y="2767625"/>
            <a:ext cx="6096000" cy="831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accent1"/>
                </a:solidFill>
                <a:latin typeface="Candara"/>
                <a:ea typeface="Candara"/>
                <a:cs typeface="Candara"/>
                <a:sym typeface="Candara"/>
              </a:rPr>
              <a:t>·</a:t>
            </a:r>
            <a:r>
              <a:rPr lang="en-US" sz="2400">
                <a:solidFill>
                  <a:schemeClr val="dk1"/>
                </a:solidFill>
                <a:latin typeface="Candara"/>
                <a:ea typeface="Candara"/>
                <a:cs typeface="Candara"/>
                <a:sym typeface="Candara"/>
              </a:rPr>
              <a:t> Natural development of organic molecules</a:t>
            </a:r>
            <a:br>
              <a:rPr lang="en-US" sz="2400">
                <a:solidFill>
                  <a:schemeClr val="dk1"/>
                </a:solidFill>
                <a:latin typeface="Candara"/>
                <a:ea typeface="Candara"/>
                <a:cs typeface="Candara"/>
                <a:sym typeface="Candara"/>
              </a:rPr>
            </a:br>
            <a:r>
              <a:rPr lang="en-US" sz="2400">
                <a:solidFill>
                  <a:schemeClr val="dk1"/>
                </a:solidFill>
                <a:latin typeface="Candara"/>
                <a:ea typeface="Candara"/>
                <a:cs typeface="Candara"/>
                <a:sym typeface="Candara"/>
              </a:rPr>
              <a:t>  (building blocks of cells) in shallow pools.</a:t>
            </a:r>
            <a:endParaRPr sz="2400">
              <a:solidFill>
                <a:schemeClr val="dk1"/>
              </a:solidFill>
              <a:latin typeface="Candara"/>
              <a:ea typeface="Candara"/>
              <a:cs typeface="Candara"/>
              <a:sym typeface="Candara"/>
            </a:endParaRPr>
          </a:p>
        </p:txBody>
      </p:sp>
      <p:sp>
        <p:nvSpPr>
          <p:cNvPr id="500" name="Google Shape;500;p54"/>
          <p:cNvSpPr txBox="1"/>
          <p:nvPr/>
        </p:nvSpPr>
        <p:spPr>
          <a:xfrm>
            <a:off x="2743200" y="3690325"/>
            <a:ext cx="4970700" cy="46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accent1"/>
                </a:solidFill>
                <a:latin typeface="Candara"/>
                <a:ea typeface="Candara"/>
                <a:cs typeface="Candara"/>
                <a:sym typeface="Candara"/>
              </a:rPr>
              <a:t>·</a:t>
            </a:r>
            <a:r>
              <a:rPr lang="en-US" sz="2400">
                <a:solidFill>
                  <a:schemeClr val="dk1"/>
                </a:solidFill>
                <a:latin typeface="Candara"/>
                <a:ea typeface="Candara"/>
                <a:cs typeface="Candara"/>
                <a:sym typeface="Candara"/>
              </a:rPr>
              <a:t> First Single Cell Prokaryotes Appear</a:t>
            </a:r>
            <a:endParaRPr sz="2400">
              <a:solidFill>
                <a:schemeClr val="dk1"/>
              </a:solidFill>
              <a:latin typeface="Candara"/>
              <a:ea typeface="Candara"/>
              <a:cs typeface="Candara"/>
              <a:sym typeface="Candara"/>
            </a:endParaRPr>
          </a:p>
        </p:txBody>
      </p:sp>
      <p:sp>
        <p:nvSpPr>
          <p:cNvPr id="501" name="Google Shape;501;p54"/>
          <p:cNvSpPr txBox="1"/>
          <p:nvPr/>
        </p:nvSpPr>
        <p:spPr>
          <a:xfrm>
            <a:off x="2743200" y="4243675"/>
            <a:ext cx="5902800" cy="46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accent1"/>
                </a:solidFill>
                <a:latin typeface="Candara"/>
                <a:ea typeface="Candara"/>
                <a:cs typeface="Candara"/>
                <a:sym typeface="Candara"/>
              </a:rPr>
              <a:t>·</a:t>
            </a:r>
            <a:r>
              <a:rPr lang="en-US" sz="2400">
                <a:solidFill>
                  <a:schemeClr val="dk1"/>
                </a:solidFill>
                <a:latin typeface="Candara"/>
                <a:ea typeface="Candara"/>
                <a:cs typeface="Candara"/>
                <a:sym typeface="Candara"/>
              </a:rPr>
              <a:t> Beginning of Chemo- and Photosynthesis</a:t>
            </a:r>
            <a:endParaRPr sz="2400">
              <a:solidFill>
                <a:schemeClr val="dk1"/>
              </a:solidFill>
              <a:latin typeface="Candara"/>
              <a:ea typeface="Candara"/>
              <a:cs typeface="Candara"/>
              <a:sym typeface="Candara"/>
            </a:endParaRPr>
          </a:p>
        </p:txBody>
      </p:sp>
      <p:pic>
        <p:nvPicPr>
          <p:cNvPr id="502" name="Google Shape;502;p54" descr="http://www.arcadiastreet.com/cgvistas/earth/01_precambrian/images/archean_stromatolites_600.jpg"/>
          <p:cNvPicPr preferRelativeResize="0"/>
          <p:nvPr/>
        </p:nvPicPr>
        <p:blipFill rotWithShape="1">
          <a:blip r:embed="rId3">
            <a:alphaModFix/>
          </a:blip>
          <a:srcRect/>
          <a:stretch/>
        </p:blipFill>
        <p:spPr>
          <a:xfrm>
            <a:off x="460664" y="2743200"/>
            <a:ext cx="1828800" cy="1508760"/>
          </a:xfrm>
          <a:prstGeom prst="rect">
            <a:avLst/>
          </a:prstGeom>
          <a:noFill/>
          <a:ln>
            <a:noFill/>
          </a:ln>
        </p:spPr>
      </p:pic>
      <p:pic>
        <p:nvPicPr>
          <p:cNvPr id="503" name="Google Shape;503;p54"/>
          <p:cNvPicPr preferRelativeResize="0"/>
          <p:nvPr/>
        </p:nvPicPr>
        <p:blipFill>
          <a:blip r:embed="rId4">
            <a:alphaModFix/>
          </a:blip>
          <a:stretch>
            <a:fillRect/>
          </a:stretch>
        </p:blipFill>
        <p:spPr>
          <a:xfrm>
            <a:off x="4706362" y="241400"/>
            <a:ext cx="4150875" cy="2374825"/>
          </a:xfrm>
          <a:prstGeom prst="rect">
            <a:avLst/>
          </a:prstGeom>
          <a:noFill/>
          <a:ln>
            <a:noFill/>
          </a:ln>
        </p:spPr>
      </p:pic>
      <p:pic>
        <p:nvPicPr>
          <p:cNvPr id="504" name="Google Shape;504;p54"/>
          <p:cNvPicPr preferRelativeResize="0"/>
          <p:nvPr/>
        </p:nvPicPr>
        <p:blipFill>
          <a:blip r:embed="rId5">
            <a:alphaModFix/>
          </a:blip>
          <a:stretch>
            <a:fillRect/>
          </a:stretch>
        </p:blipFill>
        <p:spPr>
          <a:xfrm>
            <a:off x="4617275" y="237200"/>
            <a:ext cx="4221923" cy="23748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03"/>
                                        </p:tgtEl>
                                        <p:attrNameLst>
                                          <p:attrName>style.visibility</p:attrName>
                                        </p:attrNameLst>
                                      </p:cBhvr>
                                      <p:to>
                                        <p:strVal val="visible"/>
                                      </p:to>
                                    </p:set>
                                    <p:animEffect transition="in" filter="fade">
                                      <p:cBhvr>
                                        <p:cTn id="15" dur="1000"/>
                                        <p:tgtEl>
                                          <p:spTgt spid="50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04"/>
                                        </p:tgtEl>
                                        <p:attrNameLst>
                                          <p:attrName>style.visibility</p:attrName>
                                        </p:attrNameLst>
                                      </p:cBhvr>
                                      <p:to>
                                        <p:strVal val="visible"/>
                                      </p:to>
                                    </p:set>
                                    <p:animEffect transition="in" filter="fade">
                                      <p:cBhvr>
                                        <p:cTn id="20" dur="1000"/>
                                        <p:tgtEl>
                                          <p:spTgt spid="504"/>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0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0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55"/>
          <p:cNvSpPr txBox="1">
            <a:spLocks noGrp="1"/>
          </p:cNvSpPr>
          <p:nvPr>
            <p:ph type="title"/>
          </p:nvPr>
        </p:nvSpPr>
        <p:spPr>
          <a:xfrm>
            <a:off x="276225" y="171450"/>
            <a:ext cx="8591550" cy="800101"/>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2"/>
              </a:buClr>
              <a:buFont typeface="Candara"/>
              <a:buNone/>
            </a:pPr>
            <a:r>
              <a:rPr lang="en-US" sz="3240" b="0" i="0" u="none" strike="noStrike" cap="none">
                <a:solidFill>
                  <a:schemeClr val="dk2"/>
                </a:solidFill>
                <a:latin typeface="Candara"/>
                <a:ea typeface="Candara"/>
                <a:cs typeface="Candara"/>
                <a:sym typeface="Candara"/>
              </a:rPr>
              <a:t>Geologic  Timeline</a:t>
            </a:r>
            <a:br>
              <a:rPr lang="en-US" sz="3240" b="0" i="0" u="none" strike="noStrike" cap="none">
                <a:solidFill>
                  <a:schemeClr val="dk2"/>
                </a:solidFill>
                <a:latin typeface="Candara"/>
                <a:ea typeface="Candara"/>
                <a:cs typeface="Candara"/>
                <a:sym typeface="Candara"/>
              </a:rPr>
            </a:br>
            <a:r>
              <a:rPr lang="en-US" sz="2160" b="0" i="0" u="none" strike="noStrike" cap="none">
                <a:solidFill>
                  <a:schemeClr val="accent3"/>
                </a:solidFill>
                <a:latin typeface="Candara"/>
                <a:ea typeface="Candara"/>
                <a:cs typeface="Candara"/>
                <a:sym typeface="Candara"/>
              </a:rPr>
              <a:t>Eons of Earth’s History</a:t>
            </a:r>
            <a:endParaRPr sz="2160" b="0" i="0" u="none" strike="noStrike" cap="none">
              <a:solidFill>
                <a:schemeClr val="accent3"/>
              </a:solidFill>
              <a:latin typeface="Candara"/>
              <a:ea typeface="Candara"/>
              <a:cs typeface="Candara"/>
              <a:sym typeface="Candara"/>
            </a:endParaRPr>
          </a:p>
        </p:txBody>
      </p:sp>
      <p:cxnSp>
        <p:nvCxnSpPr>
          <p:cNvPr id="510" name="Google Shape;510;p55"/>
          <p:cNvCxnSpPr/>
          <p:nvPr/>
        </p:nvCxnSpPr>
        <p:spPr>
          <a:xfrm>
            <a:off x="228600" y="971550"/>
            <a:ext cx="8610600" cy="0"/>
          </a:xfrm>
          <a:prstGeom prst="straightConnector1">
            <a:avLst/>
          </a:prstGeom>
          <a:noFill/>
          <a:ln w="9525" cap="flat" cmpd="sng">
            <a:solidFill>
              <a:schemeClr val="accent1"/>
            </a:solidFill>
            <a:prstDash val="solid"/>
            <a:round/>
            <a:headEnd type="none" w="sm" len="sm"/>
            <a:tailEnd type="none" w="sm" len="sm"/>
          </a:ln>
        </p:spPr>
      </p:cxnSp>
      <p:sp>
        <p:nvSpPr>
          <p:cNvPr id="511" name="Google Shape;511;p55"/>
          <p:cNvSpPr txBox="1"/>
          <p:nvPr/>
        </p:nvSpPr>
        <p:spPr>
          <a:xfrm>
            <a:off x="243825" y="1085850"/>
            <a:ext cx="2837305" cy="156966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dirty="0">
                <a:solidFill>
                  <a:schemeClr val="dk1"/>
                </a:solidFill>
                <a:latin typeface="Candara"/>
                <a:ea typeface="Candara"/>
                <a:cs typeface="Candara"/>
                <a:sym typeface="Candara"/>
              </a:rPr>
              <a:t>	Hadean Eon</a:t>
            </a:r>
            <a:endParaRPr dirty="0"/>
          </a:p>
          <a:p>
            <a:pPr marL="0" marR="0" lvl="0" indent="0" algn="l" rtl="0">
              <a:spcBef>
                <a:spcPts val="0"/>
              </a:spcBef>
              <a:spcAft>
                <a:spcPts val="0"/>
              </a:spcAft>
              <a:buNone/>
            </a:pPr>
            <a:r>
              <a:rPr lang="en-US" sz="2400" dirty="0">
                <a:solidFill>
                  <a:schemeClr val="dk1"/>
                </a:solidFill>
                <a:latin typeface="Candara"/>
                <a:ea typeface="Candara"/>
                <a:cs typeface="Candara"/>
                <a:sym typeface="Candara"/>
              </a:rPr>
              <a:t>	Archean</a:t>
            </a:r>
            <a:endParaRPr sz="2400" dirty="0">
              <a:solidFill>
                <a:schemeClr val="dk1"/>
              </a:solidFill>
              <a:latin typeface="Candara"/>
              <a:ea typeface="Candara"/>
              <a:cs typeface="Candara"/>
              <a:sym typeface="Candara"/>
            </a:endParaRPr>
          </a:p>
          <a:p>
            <a:pPr marL="342900" marR="0" lvl="0" indent="-342900" algn="l" rtl="0">
              <a:spcBef>
                <a:spcPts val="0"/>
              </a:spcBef>
              <a:spcAft>
                <a:spcPts val="0"/>
              </a:spcAft>
              <a:buClr>
                <a:schemeClr val="dk1"/>
              </a:buClr>
              <a:buSzPts val="2400"/>
              <a:buFont typeface="Noto Sans Symbols"/>
              <a:buChar char="❖"/>
            </a:pPr>
            <a:r>
              <a:rPr lang="en-US" sz="2400" dirty="0">
                <a:solidFill>
                  <a:schemeClr val="dk1"/>
                </a:solidFill>
                <a:latin typeface="Candara"/>
                <a:ea typeface="Candara"/>
                <a:cs typeface="Candara"/>
                <a:sym typeface="Candara"/>
              </a:rPr>
              <a:t>	Proterozoic</a:t>
            </a:r>
            <a:endParaRPr dirty="0"/>
          </a:p>
          <a:p>
            <a:pPr marL="0" marR="0" lvl="0" indent="0" algn="l" rtl="0">
              <a:spcBef>
                <a:spcPts val="0"/>
              </a:spcBef>
              <a:spcAft>
                <a:spcPts val="0"/>
              </a:spcAft>
              <a:buNone/>
            </a:pPr>
            <a:r>
              <a:rPr lang="en-US" sz="2400" dirty="0">
                <a:solidFill>
                  <a:schemeClr val="dk1"/>
                </a:solidFill>
                <a:latin typeface="Candara"/>
                <a:ea typeface="Candara"/>
                <a:cs typeface="Candara"/>
                <a:sym typeface="Candara"/>
              </a:rPr>
              <a:t>	Phanerozoic</a:t>
            </a:r>
            <a:endParaRPr sz="2400" dirty="0">
              <a:solidFill>
                <a:schemeClr val="dk1"/>
              </a:solidFill>
              <a:latin typeface="Candara"/>
              <a:ea typeface="Candara"/>
              <a:cs typeface="Candara"/>
              <a:sym typeface="Candara"/>
            </a:endParaRPr>
          </a:p>
        </p:txBody>
      </p:sp>
      <p:pic>
        <p:nvPicPr>
          <p:cNvPr id="512" name="Google Shape;512;p55" descr="http://25.media.tumblr.com/tumblr_luns0vm9Lf1r4dyrvo1_500.jpg"/>
          <p:cNvPicPr preferRelativeResize="0"/>
          <p:nvPr/>
        </p:nvPicPr>
        <p:blipFill rotWithShape="1">
          <a:blip r:embed="rId3">
            <a:alphaModFix/>
          </a:blip>
          <a:srcRect r="25295"/>
          <a:stretch/>
        </p:blipFill>
        <p:spPr>
          <a:xfrm>
            <a:off x="460664" y="2743200"/>
            <a:ext cx="1828800" cy="1535700"/>
          </a:xfrm>
          <a:prstGeom prst="rect">
            <a:avLst/>
          </a:prstGeom>
          <a:noFill/>
          <a:ln>
            <a:noFill/>
          </a:ln>
        </p:spPr>
      </p:pic>
      <p:sp>
        <p:nvSpPr>
          <p:cNvPr id="513" name="Google Shape;513;p55"/>
          <p:cNvSpPr txBox="1"/>
          <p:nvPr/>
        </p:nvSpPr>
        <p:spPr>
          <a:xfrm>
            <a:off x="3260033" y="1123950"/>
            <a:ext cx="5238900" cy="1535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dirty="0">
                <a:solidFill>
                  <a:schemeClr val="accent1"/>
                </a:solidFill>
                <a:latin typeface="Candara"/>
                <a:ea typeface="Candara"/>
                <a:cs typeface="Candara"/>
                <a:sym typeface="Candara"/>
              </a:rPr>
              <a:t>·</a:t>
            </a:r>
            <a:r>
              <a:rPr lang="en-US" sz="2400" dirty="0">
                <a:solidFill>
                  <a:schemeClr val="dk1"/>
                </a:solidFill>
                <a:latin typeface="Candara"/>
                <a:ea typeface="Candara"/>
                <a:cs typeface="Candara"/>
                <a:sym typeface="Candara"/>
              </a:rPr>
              <a:t> Means “Earlier Life”</a:t>
            </a:r>
            <a:endParaRPr sz="2400" dirty="0">
              <a:solidFill>
                <a:schemeClr val="dk1"/>
              </a:solidFill>
              <a:latin typeface="Candara"/>
              <a:ea typeface="Candara"/>
              <a:cs typeface="Candara"/>
              <a:sym typeface="Candara"/>
            </a:endParaRPr>
          </a:p>
          <a:p>
            <a:pPr marL="0" lvl="0" indent="0" algn="l" rtl="0">
              <a:spcBef>
                <a:spcPts val="0"/>
              </a:spcBef>
              <a:spcAft>
                <a:spcPts val="0"/>
              </a:spcAft>
              <a:buNone/>
            </a:pPr>
            <a:r>
              <a:rPr lang="en-US" sz="2400" dirty="0">
                <a:solidFill>
                  <a:schemeClr val="accent1"/>
                </a:solidFill>
                <a:latin typeface="Candara"/>
                <a:ea typeface="Candara"/>
                <a:cs typeface="Candara"/>
                <a:sym typeface="Candara"/>
              </a:rPr>
              <a:t>·</a:t>
            </a:r>
            <a:r>
              <a:rPr lang="en-US" sz="2400" dirty="0">
                <a:solidFill>
                  <a:schemeClr val="dk1"/>
                </a:solidFill>
                <a:latin typeface="Candara"/>
                <a:ea typeface="Candara"/>
                <a:cs typeface="Candara"/>
                <a:sym typeface="Candara"/>
              </a:rPr>
              <a:t> Began ~ 2.5 Billion Years Ago</a:t>
            </a:r>
            <a:endParaRPr sz="2400" dirty="0">
              <a:solidFill>
                <a:schemeClr val="dk1"/>
              </a:solidFill>
              <a:latin typeface="Candara"/>
              <a:ea typeface="Candara"/>
              <a:cs typeface="Candara"/>
              <a:sym typeface="Candara"/>
            </a:endParaRPr>
          </a:p>
          <a:p>
            <a:pPr marL="0" lvl="0" indent="0" algn="l" rtl="0">
              <a:spcBef>
                <a:spcPts val="0"/>
              </a:spcBef>
              <a:spcAft>
                <a:spcPts val="0"/>
              </a:spcAft>
              <a:buNone/>
            </a:pPr>
            <a:r>
              <a:rPr lang="en-US" sz="2400" dirty="0">
                <a:solidFill>
                  <a:schemeClr val="accent1"/>
                </a:solidFill>
                <a:latin typeface="Candara"/>
                <a:ea typeface="Candara"/>
                <a:cs typeface="Candara"/>
                <a:sym typeface="Candara"/>
              </a:rPr>
              <a:t>·</a:t>
            </a:r>
            <a:r>
              <a:rPr lang="en-US" sz="2400" dirty="0">
                <a:solidFill>
                  <a:schemeClr val="dk1"/>
                </a:solidFill>
                <a:latin typeface="Candara"/>
                <a:ea typeface="Candara"/>
                <a:cs typeface="Candara"/>
                <a:sym typeface="Candara"/>
              </a:rPr>
              <a:t> Lasted ~ 2 Billion Years</a:t>
            </a:r>
            <a:endParaRPr sz="2400" dirty="0">
              <a:solidFill>
                <a:schemeClr val="dk1"/>
              </a:solidFill>
              <a:latin typeface="Candara"/>
              <a:ea typeface="Candara"/>
              <a:cs typeface="Candara"/>
              <a:sym typeface="Candara"/>
            </a:endParaRPr>
          </a:p>
          <a:p>
            <a:pPr marL="0" lvl="0" indent="0" algn="l" rtl="0">
              <a:spcBef>
                <a:spcPts val="0"/>
              </a:spcBef>
              <a:spcAft>
                <a:spcPts val="0"/>
              </a:spcAft>
              <a:buNone/>
            </a:pPr>
            <a:r>
              <a:rPr lang="en-US" sz="2400" dirty="0">
                <a:solidFill>
                  <a:schemeClr val="accent1"/>
                </a:solidFill>
                <a:latin typeface="Candara"/>
                <a:ea typeface="Candara"/>
                <a:cs typeface="Candara"/>
                <a:sym typeface="Candara"/>
              </a:rPr>
              <a:t>·</a:t>
            </a:r>
            <a:r>
              <a:rPr lang="en-US" sz="2400" dirty="0">
                <a:solidFill>
                  <a:schemeClr val="dk1"/>
                </a:solidFill>
                <a:latin typeface="Candara"/>
                <a:ea typeface="Candara"/>
                <a:cs typeface="Candara"/>
                <a:sym typeface="Candara"/>
              </a:rPr>
              <a:t> Major Evolutionary Events Include:</a:t>
            </a:r>
            <a:endParaRPr sz="2400" dirty="0">
              <a:solidFill>
                <a:schemeClr val="dk1"/>
              </a:solidFill>
              <a:latin typeface="Candara"/>
              <a:ea typeface="Candara"/>
              <a:cs typeface="Candara"/>
              <a:sym typeface="Candara"/>
            </a:endParaRPr>
          </a:p>
        </p:txBody>
      </p:sp>
      <p:sp>
        <p:nvSpPr>
          <p:cNvPr id="514" name="Google Shape;514;p55"/>
          <p:cNvSpPr txBox="1"/>
          <p:nvPr/>
        </p:nvSpPr>
        <p:spPr>
          <a:xfrm>
            <a:off x="2743200" y="2812900"/>
            <a:ext cx="3794100" cy="46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accent1"/>
                </a:solidFill>
                <a:latin typeface="Candara"/>
                <a:ea typeface="Candara"/>
                <a:cs typeface="Candara"/>
                <a:sym typeface="Candara"/>
              </a:rPr>
              <a:t>·</a:t>
            </a:r>
            <a:r>
              <a:rPr lang="en-US" sz="2400">
                <a:solidFill>
                  <a:schemeClr val="dk1"/>
                </a:solidFill>
                <a:latin typeface="Candara"/>
                <a:ea typeface="Candara"/>
                <a:cs typeface="Candara"/>
                <a:sym typeface="Candara"/>
              </a:rPr>
              <a:t> Snowball Earth Event</a:t>
            </a:r>
            <a:endParaRPr sz="2400">
              <a:solidFill>
                <a:schemeClr val="dk1"/>
              </a:solidFill>
              <a:latin typeface="Candara"/>
              <a:ea typeface="Candara"/>
              <a:cs typeface="Candara"/>
              <a:sym typeface="Candara"/>
            </a:endParaRPr>
          </a:p>
        </p:txBody>
      </p:sp>
      <p:sp>
        <p:nvSpPr>
          <p:cNvPr id="515" name="Google Shape;515;p55"/>
          <p:cNvSpPr txBox="1"/>
          <p:nvPr/>
        </p:nvSpPr>
        <p:spPr>
          <a:xfrm>
            <a:off x="2743200" y="3375900"/>
            <a:ext cx="4410300" cy="46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accent1"/>
                </a:solidFill>
                <a:latin typeface="Candara"/>
                <a:ea typeface="Candara"/>
                <a:cs typeface="Candara"/>
                <a:sym typeface="Candara"/>
              </a:rPr>
              <a:t>·</a:t>
            </a:r>
            <a:r>
              <a:rPr lang="en-US" sz="2400">
                <a:solidFill>
                  <a:schemeClr val="dk1"/>
                </a:solidFill>
                <a:latin typeface="Candara"/>
                <a:ea typeface="Candara"/>
                <a:cs typeface="Candara"/>
                <a:sym typeface="Candara"/>
              </a:rPr>
              <a:t> Great Oxygenation Event</a:t>
            </a:r>
            <a:endParaRPr sz="2400">
              <a:solidFill>
                <a:schemeClr val="dk1"/>
              </a:solidFill>
              <a:latin typeface="Candara"/>
              <a:ea typeface="Candara"/>
              <a:cs typeface="Candara"/>
              <a:sym typeface="Candara"/>
            </a:endParaRPr>
          </a:p>
        </p:txBody>
      </p:sp>
      <p:sp>
        <p:nvSpPr>
          <p:cNvPr id="516" name="Google Shape;516;p55"/>
          <p:cNvSpPr txBox="1"/>
          <p:nvPr/>
        </p:nvSpPr>
        <p:spPr>
          <a:xfrm>
            <a:off x="2743200" y="3938875"/>
            <a:ext cx="5238900" cy="859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accent1"/>
                </a:solidFill>
                <a:latin typeface="Candara"/>
                <a:ea typeface="Candara"/>
                <a:cs typeface="Candara"/>
                <a:sym typeface="Candara"/>
              </a:rPr>
              <a:t>·</a:t>
            </a:r>
            <a:r>
              <a:rPr lang="en-US" sz="2400">
                <a:solidFill>
                  <a:schemeClr val="dk1"/>
                </a:solidFill>
                <a:latin typeface="Candara"/>
                <a:ea typeface="Candara"/>
                <a:cs typeface="Candara"/>
                <a:sym typeface="Candara"/>
              </a:rPr>
              <a:t> Early Multicellular Forms of Life</a:t>
            </a:r>
            <a:br>
              <a:rPr lang="en-US" sz="2400">
                <a:solidFill>
                  <a:schemeClr val="dk1"/>
                </a:solidFill>
                <a:latin typeface="Candara"/>
                <a:ea typeface="Candara"/>
                <a:cs typeface="Candara"/>
                <a:sym typeface="Candara"/>
              </a:rPr>
            </a:br>
            <a:r>
              <a:rPr lang="en-US" sz="2400">
                <a:solidFill>
                  <a:schemeClr val="dk1"/>
                </a:solidFill>
                <a:latin typeface="Candara"/>
                <a:ea typeface="Candara"/>
                <a:cs typeface="Candara"/>
                <a:sym typeface="Candara"/>
              </a:rPr>
              <a:t>  (Eukaryotes)</a:t>
            </a:r>
            <a:endParaRPr sz="2400">
              <a:solidFill>
                <a:schemeClr val="dk1"/>
              </a:solidFill>
              <a:latin typeface="Candara"/>
              <a:ea typeface="Candara"/>
              <a:cs typeface="Candara"/>
              <a:sym typeface="Candar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56"/>
          <p:cNvSpPr txBox="1">
            <a:spLocks noGrp="1"/>
          </p:cNvSpPr>
          <p:nvPr>
            <p:ph type="title"/>
          </p:nvPr>
        </p:nvSpPr>
        <p:spPr>
          <a:xfrm>
            <a:off x="276225" y="171450"/>
            <a:ext cx="8591550" cy="800101"/>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2"/>
              </a:buClr>
              <a:buFont typeface="Candara"/>
              <a:buNone/>
            </a:pPr>
            <a:r>
              <a:rPr lang="en-US" sz="3240" b="0" i="0" u="none" strike="noStrike" cap="none">
                <a:solidFill>
                  <a:schemeClr val="dk2"/>
                </a:solidFill>
                <a:latin typeface="Candara"/>
                <a:ea typeface="Candara"/>
                <a:cs typeface="Candara"/>
                <a:sym typeface="Candara"/>
              </a:rPr>
              <a:t>Geologic  Timeline</a:t>
            </a:r>
            <a:br>
              <a:rPr lang="en-US" sz="3240" b="0" i="0" u="none" strike="noStrike" cap="none">
                <a:solidFill>
                  <a:schemeClr val="dk2"/>
                </a:solidFill>
                <a:latin typeface="Candara"/>
                <a:ea typeface="Candara"/>
                <a:cs typeface="Candara"/>
                <a:sym typeface="Candara"/>
              </a:rPr>
            </a:br>
            <a:r>
              <a:rPr lang="en-US" sz="2160" b="0" i="0" u="none" strike="noStrike" cap="none">
                <a:solidFill>
                  <a:schemeClr val="accent3"/>
                </a:solidFill>
                <a:latin typeface="Candara"/>
                <a:ea typeface="Candara"/>
                <a:cs typeface="Candara"/>
                <a:sym typeface="Candara"/>
              </a:rPr>
              <a:t>Eons of Earth’s History</a:t>
            </a:r>
            <a:endParaRPr sz="2160" b="0" i="0" u="none" strike="noStrike" cap="none">
              <a:solidFill>
                <a:schemeClr val="accent3"/>
              </a:solidFill>
              <a:latin typeface="Candara"/>
              <a:ea typeface="Candara"/>
              <a:cs typeface="Candara"/>
              <a:sym typeface="Candara"/>
            </a:endParaRPr>
          </a:p>
        </p:txBody>
      </p:sp>
      <p:cxnSp>
        <p:nvCxnSpPr>
          <p:cNvPr id="522" name="Google Shape;522;p56"/>
          <p:cNvCxnSpPr/>
          <p:nvPr/>
        </p:nvCxnSpPr>
        <p:spPr>
          <a:xfrm>
            <a:off x="228600" y="971550"/>
            <a:ext cx="8610600" cy="0"/>
          </a:xfrm>
          <a:prstGeom prst="straightConnector1">
            <a:avLst/>
          </a:prstGeom>
          <a:noFill/>
          <a:ln w="9525" cap="flat" cmpd="sng">
            <a:solidFill>
              <a:schemeClr val="accent1"/>
            </a:solidFill>
            <a:prstDash val="solid"/>
            <a:round/>
            <a:headEnd type="none" w="sm" len="sm"/>
            <a:tailEnd type="none" w="sm" len="sm"/>
          </a:ln>
        </p:spPr>
      </p:cxnSp>
      <p:sp>
        <p:nvSpPr>
          <p:cNvPr id="523" name="Google Shape;523;p56"/>
          <p:cNvSpPr txBox="1"/>
          <p:nvPr/>
        </p:nvSpPr>
        <p:spPr>
          <a:xfrm>
            <a:off x="243825" y="1085850"/>
            <a:ext cx="3115601" cy="156966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dirty="0">
                <a:solidFill>
                  <a:schemeClr val="dk1"/>
                </a:solidFill>
                <a:latin typeface="Candara"/>
                <a:ea typeface="Candara"/>
                <a:cs typeface="Candara"/>
                <a:sym typeface="Candara"/>
              </a:rPr>
              <a:t>	Hadean Eon</a:t>
            </a:r>
            <a:endParaRPr dirty="0"/>
          </a:p>
          <a:p>
            <a:pPr marL="0" marR="0" lvl="0" indent="0" algn="l" rtl="0">
              <a:spcBef>
                <a:spcPts val="0"/>
              </a:spcBef>
              <a:spcAft>
                <a:spcPts val="0"/>
              </a:spcAft>
              <a:buNone/>
            </a:pPr>
            <a:r>
              <a:rPr lang="en-US" sz="2400" dirty="0">
                <a:solidFill>
                  <a:schemeClr val="dk1"/>
                </a:solidFill>
                <a:latin typeface="Candara"/>
                <a:ea typeface="Candara"/>
                <a:cs typeface="Candara"/>
                <a:sym typeface="Candara"/>
              </a:rPr>
              <a:t>	Archean</a:t>
            </a:r>
            <a:endParaRPr sz="2400" dirty="0">
              <a:solidFill>
                <a:schemeClr val="dk1"/>
              </a:solidFill>
              <a:latin typeface="Candara"/>
              <a:ea typeface="Candara"/>
              <a:cs typeface="Candara"/>
              <a:sym typeface="Candara"/>
            </a:endParaRPr>
          </a:p>
          <a:p>
            <a:pPr marL="0" marR="0" lvl="0" indent="0" algn="l" rtl="0">
              <a:spcBef>
                <a:spcPts val="0"/>
              </a:spcBef>
              <a:spcAft>
                <a:spcPts val="0"/>
              </a:spcAft>
              <a:buNone/>
            </a:pPr>
            <a:r>
              <a:rPr lang="en-US" sz="2400" dirty="0">
                <a:solidFill>
                  <a:schemeClr val="dk1"/>
                </a:solidFill>
                <a:latin typeface="Candara"/>
                <a:ea typeface="Candara"/>
                <a:cs typeface="Candara"/>
                <a:sym typeface="Candara"/>
              </a:rPr>
              <a:t>	Proterozoic</a:t>
            </a:r>
            <a:endParaRPr dirty="0"/>
          </a:p>
          <a:p>
            <a:pPr marL="342900" marR="0" lvl="0" indent="-342900" algn="l" rtl="0">
              <a:spcBef>
                <a:spcPts val="0"/>
              </a:spcBef>
              <a:spcAft>
                <a:spcPts val="0"/>
              </a:spcAft>
              <a:buClr>
                <a:schemeClr val="dk1"/>
              </a:buClr>
              <a:buSzPts val="2400"/>
              <a:buFont typeface="Noto Sans Symbols"/>
              <a:buChar char="❖"/>
            </a:pPr>
            <a:r>
              <a:rPr lang="en-US" sz="2400" dirty="0">
                <a:solidFill>
                  <a:schemeClr val="dk1"/>
                </a:solidFill>
                <a:latin typeface="Candara"/>
                <a:ea typeface="Candara"/>
                <a:cs typeface="Candara"/>
                <a:sym typeface="Candara"/>
              </a:rPr>
              <a:t>	Phanerozoic</a:t>
            </a:r>
            <a:endParaRPr sz="2400" dirty="0">
              <a:solidFill>
                <a:schemeClr val="dk1"/>
              </a:solidFill>
              <a:latin typeface="Candara"/>
              <a:ea typeface="Candara"/>
              <a:cs typeface="Candara"/>
              <a:sym typeface="Candara"/>
            </a:endParaRPr>
          </a:p>
        </p:txBody>
      </p:sp>
      <p:pic>
        <p:nvPicPr>
          <p:cNvPr id="524" name="Google Shape;524;p56" descr="http://24.media.tumblr.com/tumblr_lqbhwkt0TF1r23tqho1_400.jpg"/>
          <p:cNvPicPr preferRelativeResize="0"/>
          <p:nvPr/>
        </p:nvPicPr>
        <p:blipFill rotWithShape="1">
          <a:blip r:embed="rId3">
            <a:alphaModFix/>
          </a:blip>
          <a:srcRect/>
          <a:stretch/>
        </p:blipFill>
        <p:spPr>
          <a:xfrm>
            <a:off x="460664" y="2743200"/>
            <a:ext cx="1828800" cy="1284732"/>
          </a:xfrm>
          <a:prstGeom prst="rect">
            <a:avLst/>
          </a:prstGeom>
          <a:noFill/>
          <a:ln>
            <a:noFill/>
          </a:ln>
        </p:spPr>
      </p:pic>
      <p:sp>
        <p:nvSpPr>
          <p:cNvPr id="525" name="Google Shape;525;p56"/>
          <p:cNvSpPr txBox="1"/>
          <p:nvPr/>
        </p:nvSpPr>
        <p:spPr>
          <a:xfrm>
            <a:off x="3246781" y="1178614"/>
            <a:ext cx="5457000" cy="1192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dirty="0">
                <a:solidFill>
                  <a:schemeClr val="accent1"/>
                </a:solidFill>
                <a:latin typeface="Candara"/>
                <a:ea typeface="Candara"/>
                <a:cs typeface="Candara"/>
                <a:sym typeface="Candara"/>
              </a:rPr>
              <a:t>·</a:t>
            </a:r>
            <a:r>
              <a:rPr lang="en-US" sz="2400" dirty="0">
                <a:solidFill>
                  <a:schemeClr val="dk1"/>
                </a:solidFill>
                <a:latin typeface="Candara"/>
                <a:ea typeface="Candara"/>
                <a:cs typeface="Candara"/>
                <a:sym typeface="Candara"/>
              </a:rPr>
              <a:t> Means “Visible Life”</a:t>
            </a:r>
            <a:endParaRPr sz="2400" dirty="0">
              <a:solidFill>
                <a:schemeClr val="dk1"/>
              </a:solidFill>
              <a:latin typeface="Candara"/>
              <a:ea typeface="Candara"/>
              <a:cs typeface="Candara"/>
              <a:sym typeface="Candara"/>
            </a:endParaRPr>
          </a:p>
          <a:p>
            <a:pPr marL="0" lvl="0" indent="0" algn="l" rtl="0">
              <a:spcBef>
                <a:spcPts val="0"/>
              </a:spcBef>
              <a:spcAft>
                <a:spcPts val="0"/>
              </a:spcAft>
              <a:buNone/>
            </a:pPr>
            <a:r>
              <a:rPr lang="en-US" sz="2400" dirty="0">
                <a:solidFill>
                  <a:schemeClr val="accent1"/>
                </a:solidFill>
                <a:latin typeface="Candara"/>
                <a:ea typeface="Candara"/>
                <a:cs typeface="Candara"/>
                <a:sym typeface="Candara"/>
              </a:rPr>
              <a:t>·</a:t>
            </a:r>
            <a:r>
              <a:rPr lang="en-US" sz="2400" dirty="0">
                <a:solidFill>
                  <a:schemeClr val="dk1"/>
                </a:solidFill>
                <a:latin typeface="Candara"/>
                <a:ea typeface="Candara"/>
                <a:cs typeface="Candara"/>
                <a:sym typeface="Candara"/>
              </a:rPr>
              <a:t> Began ~ ½ Billion Years Ago</a:t>
            </a:r>
            <a:endParaRPr sz="2400" dirty="0">
              <a:solidFill>
                <a:schemeClr val="dk1"/>
              </a:solidFill>
              <a:latin typeface="Candara"/>
              <a:ea typeface="Candara"/>
              <a:cs typeface="Candara"/>
              <a:sym typeface="Candara"/>
            </a:endParaRPr>
          </a:p>
          <a:p>
            <a:pPr marL="0" lvl="0" indent="0" algn="l" rtl="0">
              <a:spcBef>
                <a:spcPts val="0"/>
              </a:spcBef>
              <a:spcAft>
                <a:spcPts val="0"/>
              </a:spcAft>
              <a:buNone/>
            </a:pPr>
            <a:r>
              <a:rPr lang="en-US" sz="2400" dirty="0">
                <a:solidFill>
                  <a:schemeClr val="accent1"/>
                </a:solidFill>
                <a:latin typeface="Candara"/>
                <a:ea typeface="Candara"/>
                <a:cs typeface="Candara"/>
                <a:sym typeface="Candara"/>
              </a:rPr>
              <a:t>·</a:t>
            </a:r>
            <a:r>
              <a:rPr lang="en-US" sz="2400" dirty="0">
                <a:solidFill>
                  <a:schemeClr val="dk1"/>
                </a:solidFill>
                <a:latin typeface="Candara"/>
                <a:ea typeface="Candara"/>
                <a:cs typeface="Candara"/>
                <a:sym typeface="Candara"/>
              </a:rPr>
              <a:t> This is Our Eon of Time, It is Ongoing</a:t>
            </a:r>
            <a:endParaRPr sz="2400" dirty="0">
              <a:solidFill>
                <a:schemeClr val="dk1"/>
              </a:solidFill>
              <a:latin typeface="Candara"/>
              <a:ea typeface="Candara"/>
              <a:cs typeface="Candara"/>
              <a:sym typeface="Candara"/>
            </a:endParaRPr>
          </a:p>
        </p:txBody>
      </p:sp>
      <p:sp>
        <p:nvSpPr>
          <p:cNvPr id="526" name="Google Shape;526;p56"/>
          <p:cNvSpPr txBox="1"/>
          <p:nvPr/>
        </p:nvSpPr>
        <p:spPr>
          <a:xfrm>
            <a:off x="3266657" y="2398068"/>
            <a:ext cx="5703806"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dirty="0">
                <a:solidFill>
                  <a:schemeClr val="accent1"/>
                </a:solidFill>
                <a:latin typeface="Candara"/>
                <a:ea typeface="Candara"/>
                <a:cs typeface="Candara"/>
                <a:sym typeface="Candara"/>
              </a:rPr>
              <a:t>·</a:t>
            </a:r>
            <a:r>
              <a:rPr lang="en-US" sz="2400" dirty="0">
                <a:solidFill>
                  <a:schemeClr val="dk1"/>
                </a:solidFill>
                <a:latin typeface="Candara"/>
                <a:ea typeface="Candara"/>
                <a:cs typeface="Candara"/>
                <a:sym typeface="Candara"/>
              </a:rPr>
              <a:t> Cambrian Explosion – Diversity of Species</a:t>
            </a:r>
            <a:endParaRPr sz="2400" dirty="0">
              <a:solidFill>
                <a:schemeClr val="dk1"/>
              </a:solidFill>
              <a:latin typeface="Candara"/>
              <a:ea typeface="Candara"/>
              <a:cs typeface="Candara"/>
              <a:sym typeface="Candara"/>
            </a:endParaRPr>
          </a:p>
        </p:txBody>
      </p:sp>
      <p:sp>
        <p:nvSpPr>
          <p:cNvPr id="527" name="Google Shape;527;p56"/>
          <p:cNvSpPr txBox="1"/>
          <p:nvPr/>
        </p:nvSpPr>
        <p:spPr>
          <a:xfrm>
            <a:off x="2743200" y="3054177"/>
            <a:ext cx="5456943"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accent1"/>
                </a:solidFill>
                <a:latin typeface="Candara"/>
                <a:ea typeface="Candara"/>
                <a:cs typeface="Candara"/>
                <a:sym typeface="Candara"/>
              </a:rPr>
              <a:t>·</a:t>
            </a:r>
            <a:r>
              <a:rPr lang="en-US" sz="2400">
                <a:solidFill>
                  <a:schemeClr val="dk1"/>
                </a:solidFill>
                <a:latin typeface="Candara"/>
                <a:ea typeface="Candara"/>
                <a:cs typeface="Candara"/>
                <a:sym typeface="Candara"/>
              </a:rPr>
              <a:t> Advanced Plants and Animals in Oceans</a:t>
            </a:r>
            <a:endParaRPr sz="2400">
              <a:solidFill>
                <a:schemeClr val="dk1"/>
              </a:solidFill>
              <a:latin typeface="Candara"/>
              <a:ea typeface="Candara"/>
              <a:cs typeface="Candara"/>
              <a:sym typeface="Candara"/>
            </a:endParaRPr>
          </a:p>
        </p:txBody>
      </p:sp>
      <p:sp>
        <p:nvSpPr>
          <p:cNvPr id="528" name="Google Shape;528;p56"/>
          <p:cNvSpPr txBox="1"/>
          <p:nvPr/>
        </p:nvSpPr>
        <p:spPr>
          <a:xfrm>
            <a:off x="2743200" y="3710285"/>
            <a:ext cx="3547766"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accent1"/>
                </a:solidFill>
                <a:latin typeface="Candara"/>
                <a:ea typeface="Candara"/>
                <a:cs typeface="Candara"/>
                <a:sym typeface="Candara"/>
              </a:rPr>
              <a:t>·</a:t>
            </a:r>
            <a:r>
              <a:rPr lang="en-US" sz="2400">
                <a:solidFill>
                  <a:schemeClr val="dk1"/>
                </a:solidFill>
                <a:latin typeface="Candara"/>
                <a:ea typeface="Candara"/>
                <a:cs typeface="Candara"/>
                <a:sym typeface="Candara"/>
              </a:rPr>
              <a:t> Migration of Life to Land</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5" name="Google Shape;535;p57"/>
          <p:cNvSpPr txBox="1"/>
          <p:nvPr/>
        </p:nvSpPr>
        <p:spPr>
          <a:xfrm>
            <a:off x="3810000" y="3543300"/>
            <a:ext cx="3937296"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a:solidFill>
                  <a:schemeClr val="accent3"/>
                </a:solidFill>
                <a:latin typeface="Candara"/>
                <a:ea typeface="Candara"/>
                <a:cs typeface="Candara"/>
                <a:sym typeface="Candara"/>
              </a:rPr>
              <a:t>Part 4    </a:t>
            </a:r>
            <a:r>
              <a:rPr lang="en-US" sz="2800">
                <a:solidFill>
                  <a:schemeClr val="dk1"/>
                </a:solidFill>
                <a:latin typeface="Candara"/>
                <a:ea typeface="Candara"/>
                <a:cs typeface="Candara"/>
                <a:sym typeface="Candara"/>
              </a:rPr>
              <a:t>Phanerozoic Eon</a:t>
            </a:r>
            <a:endParaRPr sz="2800">
              <a:solidFill>
                <a:schemeClr val="dk1"/>
              </a:solidFill>
              <a:latin typeface="Candara"/>
              <a:ea typeface="Candara"/>
              <a:cs typeface="Candara"/>
              <a:sym typeface="Candara"/>
            </a:endParaRPr>
          </a:p>
        </p:txBody>
      </p:sp>
      <p:sp>
        <p:nvSpPr>
          <p:cNvPr id="536" name="Google Shape;536;p57"/>
          <p:cNvSpPr txBox="1"/>
          <p:nvPr/>
        </p:nvSpPr>
        <p:spPr>
          <a:xfrm>
            <a:off x="3810000" y="4105930"/>
            <a:ext cx="4796506"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ndara"/>
                <a:ea typeface="Candara"/>
                <a:cs typeface="Candara"/>
                <a:sym typeface="Candara"/>
              </a:rPr>
              <a:t>The most recent ½ billion years...</a:t>
            </a:r>
            <a:endParaRPr sz="1800">
              <a:solidFill>
                <a:schemeClr val="dk1"/>
              </a:solidFill>
              <a:latin typeface="Candara"/>
              <a:ea typeface="Candara"/>
              <a:cs typeface="Candara"/>
              <a:sym typeface="Candara"/>
            </a:endParaRPr>
          </a:p>
        </p:txBody>
      </p:sp>
      <p:sp>
        <p:nvSpPr>
          <p:cNvPr id="8" name="Google Shape;93;p13"/>
          <p:cNvSpPr txBox="1">
            <a:spLocks noGrp="1"/>
          </p:cNvSpPr>
          <p:nvPr>
            <p:ph type="subTitle" idx="1"/>
          </p:nvPr>
        </p:nvSpPr>
        <p:spPr>
          <a:xfrm>
            <a:off x="3794760" y="2791105"/>
            <a:ext cx="5120700" cy="1185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accent1"/>
              </a:buClr>
              <a:buFont typeface="Arial"/>
              <a:buNone/>
            </a:pPr>
            <a:r>
              <a:rPr lang="en-US" sz="2400" b="0" i="0" u="none" strike="noStrike" cap="none" dirty="0" smtClean="0">
                <a:solidFill>
                  <a:schemeClr val="accent3"/>
                </a:solidFill>
                <a:latin typeface="Candara"/>
                <a:ea typeface="Candara"/>
                <a:cs typeface="Candara"/>
                <a:sym typeface="Candara"/>
              </a:rPr>
              <a:t>History of Biological Diversity</a:t>
            </a:r>
            <a:endParaRPr sz="2400" b="0" i="0" u="none" strike="noStrike" cap="none" dirty="0">
              <a:solidFill>
                <a:schemeClr val="accent3"/>
              </a:solidFill>
              <a:latin typeface="Candara"/>
              <a:ea typeface="Candara"/>
              <a:cs typeface="Candara"/>
              <a:sym typeface="Candara"/>
            </a:endParaRPr>
          </a:p>
        </p:txBody>
      </p:sp>
      <p:sp>
        <p:nvSpPr>
          <p:cNvPr id="9" name="Google Shape;94;p13"/>
          <p:cNvSpPr txBox="1">
            <a:spLocks noGrp="1"/>
          </p:cNvSpPr>
          <p:nvPr>
            <p:ph type="title"/>
          </p:nvPr>
        </p:nvSpPr>
        <p:spPr>
          <a:xfrm>
            <a:off x="3739895" y="1062990"/>
            <a:ext cx="5351095" cy="17283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2"/>
              </a:buClr>
              <a:buFont typeface="Candara"/>
              <a:buNone/>
            </a:pPr>
            <a:r>
              <a:rPr lang="en-US" b="0" i="0" u="none" strike="noStrike" cap="none" dirty="0" smtClean="0">
                <a:solidFill>
                  <a:schemeClr val="dk2"/>
                </a:solidFill>
                <a:latin typeface="Candara"/>
                <a:ea typeface="Candara"/>
                <a:cs typeface="Candara"/>
                <a:sym typeface="Candara"/>
              </a:rPr>
              <a:t>The Story of Everything</a:t>
            </a:r>
            <a:endParaRPr b="0" i="0" u="none" strike="noStrike" cap="none" dirty="0">
              <a:solidFill>
                <a:schemeClr val="dk2"/>
              </a:solidFill>
              <a:latin typeface="Candara"/>
              <a:ea typeface="Candara"/>
              <a:cs typeface="Candara"/>
              <a:sym typeface="Candar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36"/>
                                        </p:tgtEl>
                                        <p:attrNameLst>
                                          <p:attrName>style.visibility</p:attrName>
                                        </p:attrNameLst>
                                      </p:cBhvr>
                                      <p:to>
                                        <p:strVal val="visible"/>
                                      </p:to>
                                    </p:set>
                                    <p:animEffect transition="in" filter="fade">
                                      <p:cBhvr>
                                        <p:cTn id="11" dur="2000"/>
                                        <p:tgtEl>
                                          <p:spTgt spid="5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5"/>
          <p:cNvSpPr txBox="1">
            <a:spLocks noGrp="1"/>
          </p:cNvSpPr>
          <p:nvPr>
            <p:ph type="title"/>
          </p:nvPr>
        </p:nvSpPr>
        <p:spPr>
          <a:xfrm>
            <a:off x="276225" y="171450"/>
            <a:ext cx="8591550" cy="800101"/>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2"/>
              </a:buClr>
              <a:buFont typeface="Candara"/>
              <a:buNone/>
            </a:pPr>
            <a:r>
              <a:rPr lang="en-US" sz="3240" b="0" i="0" u="none" strike="noStrike" cap="none">
                <a:solidFill>
                  <a:schemeClr val="dk2"/>
                </a:solidFill>
                <a:latin typeface="Candara"/>
                <a:ea typeface="Candara"/>
                <a:cs typeface="Candara"/>
                <a:sym typeface="Candara"/>
              </a:rPr>
              <a:t>Common Traditions</a:t>
            </a:r>
            <a:br>
              <a:rPr lang="en-US" sz="3240" b="0" i="0" u="none" strike="noStrike" cap="none">
                <a:solidFill>
                  <a:schemeClr val="dk2"/>
                </a:solidFill>
                <a:latin typeface="Candara"/>
                <a:ea typeface="Candara"/>
                <a:cs typeface="Candara"/>
                <a:sym typeface="Candara"/>
              </a:rPr>
            </a:br>
            <a:r>
              <a:rPr lang="en-US" sz="2160" b="0" i="0" u="none" strike="noStrike" cap="none">
                <a:solidFill>
                  <a:schemeClr val="accent3"/>
                </a:solidFill>
                <a:latin typeface="Candara"/>
                <a:ea typeface="Candara"/>
                <a:cs typeface="Candara"/>
                <a:sym typeface="Candara"/>
              </a:rPr>
              <a:t>Culture, Philosophy, and Religion</a:t>
            </a:r>
            <a:endParaRPr sz="3240" b="0" i="0" u="none" strike="noStrike" cap="none">
              <a:solidFill>
                <a:schemeClr val="accent3"/>
              </a:solidFill>
              <a:latin typeface="Candara"/>
              <a:ea typeface="Candara"/>
              <a:cs typeface="Candara"/>
              <a:sym typeface="Candara"/>
            </a:endParaRPr>
          </a:p>
        </p:txBody>
      </p:sp>
      <p:sp>
        <p:nvSpPr>
          <p:cNvPr id="109" name="Google Shape;109;p15"/>
          <p:cNvSpPr txBox="1">
            <a:spLocks noGrp="1"/>
          </p:cNvSpPr>
          <p:nvPr>
            <p:ph type="body" idx="1"/>
          </p:nvPr>
        </p:nvSpPr>
        <p:spPr>
          <a:xfrm>
            <a:off x="274325" y="1099930"/>
            <a:ext cx="8595300" cy="3889513"/>
          </a:xfrm>
          <a:prstGeom prst="rect">
            <a:avLst/>
          </a:prstGeom>
          <a:noFill/>
          <a:ln>
            <a:noFill/>
          </a:ln>
        </p:spPr>
        <p:txBody>
          <a:bodyPr spcFirstLastPara="1" wrap="square" lIns="91425" tIns="45700" rIns="91425" bIns="45700" anchor="t" anchorCtr="0">
            <a:noAutofit/>
          </a:bodyPr>
          <a:lstStyle/>
          <a:p>
            <a:pPr marL="457200" marR="0" lvl="0" indent="-361950" algn="l" rtl="0">
              <a:lnSpc>
                <a:spcPct val="90000"/>
              </a:lnSpc>
              <a:spcBef>
                <a:spcPts val="0"/>
              </a:spcBef>
              <a:spcAft>
                <a:spcPts val="0"/>
              </a:spcAft>
              <a:buSzPts val="2100"/>
              <a:buChar char="❖"/>
            </a:pPr>
            <a:r>
              <a:rPr lang="en-US" sz="2000" dirty="0" smtClean="0"/>
              <a:t>Throughout history , human cultures and civilizations have </a:t>
            </a:r>
            <a:r>
              <a:rPr lang="en-US" sz="2000" dirty="0" smtClean="0"/>
              <a:t>formed </a:t>
            </a:r>
            <a:r>
              <a:rPr lang="en-US" sz="2000" dirty="0"/>
              <a:t>stories to explain the origin of the world and life upon it. </a:t>
            </a:r>
            <a:r>
              <a:rPr lang="en-US" sz="2000" dirty="0" smtClean="0"/>
              <a:t> It can be </a:t>
            </a:r>
            <a:r>
              <a:rPr lang="en-US" sz="2000" dirty="0"/>
              <a:t>fascinating to compare these</a:t>
            </a:r>
            <a:r>
              <a:rPr lang="en-US" sz="2000" dirty="0" smtClean="0"/>
              <a:t>.</a:t>
            </a:r>
          </a:p>
          <a:p>
            <a:pPr marL="457200" marR="0" lvl="0" indent="-361950" algn="l" rtl="0">
              <a:lnSpc>
                <a:spcPct val="90000"/>
              </a:lnSpc>
              <a:spcBef>
                <a:spcPts val="0"/>
              </a:spcBef>
              <a:spcAft>
                <a:spcPts val="0"/>
              </a:spcAft>
              <a:buSzPts val="2100"/>
              <a:buChar char="❖"/>
            </a:pPr>
            <a:endParaRPr sz="2000" dirty="0"/>
          </a:p>
          <a:p>
            <a:pPr marL="457200" marR="0" lvl="0" indent="-361950" algn="l" rtl="0">
              <a:lnSpc>
                <a:spcPct val="90000"/>
              </a:lnSpc>
              <a:spcBef>
                <a:spcPts val="0"/>
              </a:spcBef>
              <a:spcAft>
                <a:spcPts val="0"/>
              </a:spcAft>
              <a:buSzPts val="2100"/>
              <a:buChar char="❖"/>
            </a:pPr>
            <a:r>
              <a:rPr lang="en-US" sz="2000" dirty="0"/>
              <a:t>These creation </a:t>
            </a:r>
            <a:r>
              <a:rPr lang="en-US" sz="2000" dirty="0" smtClean="0"/>
              <a:t>stories </a:t>
            </a:r>
            <a:r>
              <a:rPr lang="en-US" sz="2000" dirty="0"/>
              <a:t>demonstrate remarkably intelligent observations of our surroundings and natural phenomena, often agreeing more closely to scientific theories than many people are aware. </a:t>
            </a:r>
            <a:endParaRPr lang="en-US" sz="2000" dirty="0" smtClean="0"/>
          </a:p>
          <a:p>
            <a:pPr marL="457200" marR="0" lvl="0" indent="-361950" algn="l" rtl="0">
              <a:lnSpc>
                <a:spcPct val="90000"/>
              </a:lnSpc>
              <a:spcBef>
                <a:spcPts val="0"/>
              </a:spcBef>
              <a:spcAft>
                <a:spcPts val="0"/>
              </a:spcAft>
              <a:buSzPts val="2100"/>
              <a:buChar char="❖"/>
            </a:pPr>
            <a:endParaRPr lang="en-US" sz="2000" dirty="0" smtClean="0"/>
          </a:p>
          <a:p>
            <a:pPr marL="457200" marR="0" lvl="0" indent="-361950" algn="l" rtl="0">
              <a:lnSpc>
                <a:spcPct val="90000"/>
              </a:lnSpc>
              <a:spcBef>
                <a:spcPts val="0"/>
              </a:spcBef>
              <a:spcAft>
                <a:spcPts val="0"/>
              </a:spcAft>
              <a:buSzPts val="2100"/>
              <a:buChar char="❖"/>
            </a:pPr>
            <a:r>
              <a:rPr lang="en-US" sz="2000" dirty="0" smtClean="0"/>
              <a:t>Great caution must be used in discussing these ideas to avoid offence to any group. </a:t>
            </a:r>
            <a:r>
              <a:rPr lang="en-US" sz="2000" dirty="0" smtClean="0"/>
              <a:t>Very broad ideas </a:t>
            </a:r>
            <a:r>
              <a:rPr lang="en-US" sz="2000" dirty="0" smtClean="0"/>
              <a:t>will be reviewed </a:t>
            </a:r>
            <a:r>
              <a:rPr lang="en-US" sz="2000" dirty="0" smtClean="0"/>
              <a:t>solely </a:t>
            </a:r>
            <a:r>
              <a:rPr lang="en-US" sz="2000" dirty="0" smtClean="0"/>
              <a:t>for the purpose of general comparison with scientific theories </a:t>
            </a:r>
            <a:r>
              <a:rPr lang="en-US" sz="2000" dirty="0" smtClean="0"/>
              <a:t>(</a:t>
            </a:r>
            <a:r>
              <a:rPr lang="en-US" sz="2000" b="1" dirty="0" smtClean="0"/>
              <a:t>demarcation</a:t>
            </a:r>
            <a:r>
              <a:rPr lang="en-US" sz="2000" dirty="0" smtClean="0"/>
              <a:t>).</a:t>
            </a:r>
          </a:p>
          <a:p>
            <a:pPr marL="457200" marR="0" lvl="0" indent="-361950" algn="l" rtl="0">
              <a:lnSpc>
                <a:spcPct val="90000"/>
              </a:lnSpc>
              <a:spcBef>
                <a:spcPts val="0"/>
              </a:spcBef>
              <a:spcAft>
                <a:spcPts val="0"/>
              </a:spcAft>
              <a:buSzPts val="2100"/>
              <a:buChar char="❖"/>
            </a:pPr>
            <a:endParaRPr lang="en-US" sz="2000" dirty="0" smtClean="0"/>
          </a:p>
          <a:p>
            <a:pPr marL="457200" marR="0" lvl="0" indent="-361950" algn="l" rtl="0">
              <a:lnSpc>
                <a:spcPct val="90000"/>
              </a:lnSpc>
              <a:spcBef>
                <a:spcPts val="0"/>
              </a:spcBef>
              <a:spcAft>
                <a:spcPts val="0"/>
              </a:spcAft>
              <a:buSzPts val="2100"/>
              <a:buChar char="❖"/>
            </a:pPr>
            <a:r>
              <a:rPr lang="en-US" sz="2000" dirty="0" smtClean="0"/>
              <a:t>Neither promotion nor criticism of any belief system will be allowed in this lesson.</a:t>
            </a:r>
            <a:endParaRPr sz="2000" dirty="0"/>
          </a:p>
        </p:txBody>
      </p:sp>
      <p:cxnSp>
        <p:nvCxnSpPr>
          <p:cNvPr id="110" name="Google Shape;110;p15"/>
          <p:cNvCxnSpPr/>
          <p:nvPr/>
        </p:nvCxnSpPr>
        <p:spPr>
          <a:xfrm>
            <a:off x="228600" y="971550"/>
            <a:ext cx="8610600" cy="0"/>
          </a:xfrm>
          <a:prstGeom prst="straightConnector1">
            <a:avLst/>
          </a:prstGeom>
          <a:noFill/>
          <a:ln w="9525" cap="flat" cmpd="sng">
            <a:solidFill>
              <a:schemeClr val="accent1"/>
            </a:solidFill>
            <a:prstDash val="solid"/>
            <a:round/>
            <a:headEnd type="none" w="sm" len="sm"/>
            <a:tailEnd type="none" w="sm" len="sm"/>
          </a:ln>
        </p:spPr>
      </p:cxn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58"/>
          <p:cNvSpPr txBox="1"/>
          <p:nvPr/>
        </p:nvSpPr>
        <p:spPr>
          <a:xfrm>
            <a:off x="228600" y="228600"/>
            <a:ext cx="4419600"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a:solidFill>
                  <a:srgbClr val="563E26"/>
                </a:solidFill>
                <a:latin typeface="Candara"/>
                <a:ea typeface="Candara"/>
                <a:cs typeface="Candara"/>
                <a:sym typeface="Candara"/>
              </a:rPr>
              <a:t>PHANEROZOIC   EON</a:t>
            </a:r>
            <a:endParaRPr/>
          </a:p>
        </p:txBody>
      </p:sp>
      <p:cxnSp>
        <p:nvCxnSpPr>
          <p:cNvPr id="542" name="Google Shape;542;p58"/>
          <p:cNvCxnSpPr/>
          <p:nvPr/>
        </p:nvCxnSpPr>
        <p:spPr>
          <a:xfrm>
            <a:off x="228600" y="971550"/>
            <a:ext cx="8610600" cy="0"/>
          </a:xfrm>
          <a:prstGeom prst="straightConnector1">
            <a:avLst/>
          </a:prstGeom>
          <a:noFill/>
          <a:ln w="9525" cap="flat" cmpd="sng">
            <a:solidFill>
              <a:schemeClr val="accent1"/>
            </a:solidFill>
            <a:prstDash val="solid"/>
            <a:round/>
            <a:headEnd type="none" w="sm" len="sm"/>
            <a:tailEnd type="none" w="sm" len="sm"/>
          </a:ln>
        </p:spPr>
      </p:cxnSp>
      <p:sp>
        <p:nvSpPr>
          <p:cNvPr id="543" name="Google Shape;543;p58"/>
          <p:cNvSpPr txBox="1"/>
          <p:nvPr/>
        </p:nvSpPr>
        <p:spPr>
          <a:xfrm>
            <a:off x="228601" y="1085850"/>
            <a:ext cx="3068023" cy="1015663"/>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2000"/>
              <a:buFont typeface="Noto Sans Symbols"/>
              <a:buChar char="❖"/>
            </a:pPr>
            <a:r>
              <a:rPr lang="en-US" sz="2000">
                <a:solidFill>
                  <a:schemeClr val="dk1"/>
                </a:solidFill>
                <a:latin typeface="Candara"/>
                <a:ea typeface="Candara"/>
                <a:cs typeface="Candara"/>
                <a:sym typeface="Candara"/>
              </a:rPr>
              <a:t>	Paleozoic Era</a:t>
            </a:r>
            <a:endParaRPr/>
          </a:p>
          <a:p>
            <a:pPr marL="0" marR="0" lvl="0" indent="0" algn="l" rtl="0">
              <a:spcBef>
                <a:spcPts val="0"/>
              </a:spcBef>
              <a:spcAft>
                <a:spcPts val="0"/>
              </a:spcAft>
              <a:buNone/>
            </a:pPr>
            <a:r>
              <a:rPr lang="en-US" sz="2000">
                <a:solidFill>
                  <a:schemeClr val="dk1"/>
                </a:solidFill>
                <a:latin typeface="Candara"/>
                <a:ea typeface="Candara"/>
                <a:cs typeface="Candara"/>
                <a:sym typeface="Candara"/>
              </a:rPr>
              <a:t>	Mesozoic Era</a:t>
            </a:r>
            <a:endParaRPr/>
          </a:p>
          <a:p>
            <a:pPr marL="0" marR="0" lvl="0" indent="0" algn="l" rtl="0">
              <a:spcBef>
                <a:spcPts val="0"/>
              </a:spcBef>
              <a:spcAft>
                <a:spcPts val="0"/>
              </a:spcAft>
              <a:buNone/>
            </a:pPr>
            <a:r>
              <a:rPr lang="en-US" sz="2000">
                <a:solidFill>
                  <a:schemeClr val="dk1"/>
                </a:solidFill>
                <a:latin typeface="Candara"/>
                <a:ea typeface="Candara"/>
                <a:cs typeface="Candara"/>
                <a:sym typeface="Candara"/>
              </a:rPr>
              <a:t>	Cenozoic Era</a:t>
            </a:r>
            <a:endParaRPr sz="2000">
              <a:solidFill>
                <a:schemeClr val="dk1"/>
              </a:solidFill>
              <a:latin typeface="Candara"/>
              <a:ea typeface="Candara"/>
              <a:cs typeface="Candara"/>
              <a:sym typeface="Candara"/>
            </a:endParaRPr>
          </a:p>
        </p:txBody>
      </p:sp>
      <p:sp>
        <p:nvSpPr>
          <p:cNvPr id="544" name="Google Shape;544;p58"/>
          <p:cNvSpPr txBox="1"/>
          <p:nvPr/>
        </p:nvSpPr>
        <p:spPr>
          <a:xfrm>
            <a:off x="3581400" y="1085850"/>
            <a:ext cx="2246128" cy="400110"/>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2000"/>
              <a:buFont typeface="Arial"/>
              <a:buChar char="•"/>
            </a:pPr>
            <a:r>
              <a:rPr lang="en-US" sz="2000">
                <a:solidFill>
                  <a:schemeClr val="dk1"/>
                </a:solidFill>
                <a:latin typeface="Candara"/>
                <a:ea typeface="Candara"/>
                <a:cs typeface="Candara"/>
                <a:sym typeface="Candara"/>
              </a:rPr>
              <a:t>Means “old life”</a:t>
            </a:r>
            <a:endParaRPr/>
          </a:p>
        </p:txBody>
      </p:sp>
      <p:sp>
        <p:nvSpPr>
          <p:cNvPr id="545" name="Google Shape;545;p58"/>
          <p:cNvSpPr txBox="1"/>
          <p:nvPr/>
        </p:nvSpPr>
        <p:spPr>
          <a:xfrm>
            <a:off x="3581400" y="1362849"/>
            <a:ext cx="2786340" cy="400110"/>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2000"/>
              <a:buFont typeface="Arial"/>
              <a:buChar char="•"/>
            </a:pPr>
            <a:r>
              <a:rPr lang="en-US" sz="2000">
                <a:solidFill>
                  <a:schemeClr val="dk1"/>
                </a:solidFill>
                <a:latin typeface="Candara"/>
                <a:ea typeface="Candara"/>
                <a:cs typeface="Candara"/>
                <a:sym typeface="Candara"/>
              </a:rPr>
              <a:t>Began about 541 Mya</a:t>
            </a:r>
            <a:endParaRPr sz="2000">
              <a:solidFill>
                <a:schemeClr val="dk1"/>
              </a:solidFill>
              <a:latin typeface="Candara"/>
              <a:ea typeface="Candara"/>
              <a:cs typeface="Candara"/>
              <a:sym typeface="Candara"/>
            </a:endParaRPr>
          </a:p>
        </p:txBody>
      </p:sp>
      <p:sp>
        <p:nvSpPr>
          <p:cNvPr id="546" name="Google Shape;546;p58"/>
          <p:cNvSpPr txBox="1"/>
          <p:nvPr/>
        </p:nvSpPr>
        <p:spPr>
          <a:xfrm>
            <a:off x="3588328" y="1638231"/>
            <a:ext cx="4225837" cy="400110"/>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2000"/>
              <a:buFont typeface="Arial"/>
              <a:buChar char="•"/>
            </a:pPr>
            <a:r>
              <a:rPr lang="en-US" sz="2000">
                <a:solidFill>
                  <a:schemeClr val="dk1"/>
                </a:solidFill>
                <a:latin typeface="Candara"/>
                <a:ea typeface="Candara"/>
                <a:cs typeface="Candara"/>
                <a:sym typeface="Candara"/>
              </a:rPr>
              <a:t>Major Evolutionary Events Include:</a:t>
            </a:r>
            <a:endParaRPr/>
          </a:p>
        </p:txBody>
      </p:sp>
      <p:sp>
        <p:nvSpPr>
          <p:cNvPr id="547" name="Google Shape;547;p58"/>
          <p:cNvSpPr txBox="1"/>
          <p:nvPr/>
        </p:nvSpPr>
        <p:spPr>
          <a:xfrm>
            <a:off x="737900" y="2228850"/>
            <a:ext cx="3253200" cy="338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dk1"/>
                </a:solidFill>
                <a:latin typeface="Candara"/>
                <a:ea typeface="Candara"/>
                <a:cs typeface="Candara"/>
                <a:sym typeface="Candara"/>
              </a:rPr>
              <a:t>Cambrian Explosion in # of Species</a:t>
            </a:r>
            <a:endParaRPr/>
          </a:p>
        </p:txBody>
      </p:sp>
      <p:sp>
        <p:nvSpPr>
          <p:cNvPr id="548" name="Google Shape;548;p58"/>
          <p:cNvSpPr txBox="1"/>
          <p:nvPr/>
        </p:nvSpPr>
        <p:spPr>
          <a:xfrm>
            <a:off x="737911" y="2554587"/>
            <a:ext cx="2863797"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dk1"/>
                </a:solidFill>
                <a:latin typeface="Candara"/>
                <a:ea typeface="Candara"/>
                <a:cs typeface="Candara"/>
                <a:sym typeface="Candara"/>
              </a:rPr>
              <a:t>CNS + Eyes, Vertebral Column</a:t>
            </a:r>
            <a:endParaRPr/>
          </a:p>
        </p:txBody>
      </p:sp>
      <p:sp>
        <p:nvSpPr>
          <p:cNvPr id="549" name="Google Shape;549;p58"/>
          <p:cNvSpPr txBox="1"/>
          <p:nvPr/>
        </p:nvSpPr>
        <p:spPr>
          <a:xfrm>
            <a:off x="737910" y="2880325"/>
            <a:ext cx="2558714"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dk1"/>
                </a:solidFill>
                <a:latin typeface="Candara"/>
                <a:ea typeface="Candara"/>
                <a:cs typeface="Candara"/>
                <a:sym typeface="Candara"/>
              </a:rPr>
              <a:t>Plant Life Migrates to Land </a:t>
            </a:r>
            <a:endParaRPr/>
          </a:p>
          <a:p>
            <a:pPr marL="0" marR="0" lvl="0" indent="0" algn="l" rtl="0">
              <a:spcBef>
                <a:spcPts val="0"/>
              </a:spcBef>
              <a:spcAft>
                <a:spcPts val="0"/>
              </a:spcAft>
              <a:buNone/>
            </a:pPr>
            <a:r>
              <a:rPr lang="en-US" sz="1200">
                <a:solidFill>
                  <a:schemeClr val="dk1"/>
                </a:solidFill>
                <a:latin typeface="Candara"/>
                <a:ea typeface="Candara"/>
                <a:cs typeface="Candara"/>
                <a:sym typeface="Candara"/>
              </a:rPr>
              <a:t>(Vascular Tissue, Spores in Ferns)</a:t>
            </a:r>
            <a:endParaRPr/>
          </a:p>
        </p:txBody>
      </p:sp>
      <p:sp>
        <p:nvSpPr>
          <p:cNvPr id="550" name="Google Shape;550;p58"/>
          <p:cNvSpPr txBox="1"/>
          <p:nvPr/>
        </p:nvSpPr>
        <p:spPr>
          <a:xfrm>
            <a:off x="737900" y="3367650"/>
            <a:ext cx="3152100" cy="523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dk1"/>
                </a:solidFill>
                <a:latin typeface="Candara"/>
                <a:ea typeface="Candara"/>
                <a:cs typeface="Candara"/>
                <a:sym typeface="Candara"/>
              </a:rPr>
              <a:t>Arthropods Migrate to Land</a:t>
            </a:r>
            <a:endParaRPr sz="1600">
              <a:solidFill>
                <a:schemeClr val="dk1"/>
              </a:solidFill>
              <a:latin typeface="Candara"/>
              <a:ea typeface="Candara"/>
              <a:cs typeface="Candara"/>
              <a:sym typeface="Candara"/>
            </a:endParaRPr>
          </a:p>
          <a:p>
            <a:pPr marL="0" lvl="0" indent="0" algn="l" rtl="0">
              <a:spcBef>
                <a:spcPts val="0"/>
              </a:spcBef>
              <a:spcAft>
                <a:spcPts val="0"/>
              </a:spcAft>
              <a:buNone/>
            </a:pPr>
            <a:r>
              <a:rPr lang="en-US" sz="1200">
                <a:solidFill>
                  <a:schemeClr val="dk1"/>
                </a:solidFill>
                <a:latin typeface="Candara"/>
                <a:ea typeface="Candara"/>
                <a:cs typeface="Candara"/>
                <a:sym typeface="Candara"/>
              </a:rPr>
              <a:t>(Insects Dominate LIfe on Land)</a:t>
            </a:r>
            <a:endParaRPr sz="1600">
              <a:solidFill>
                <a:schemeClr val="dk1"/>
              </a:solidFill>
              <a:latin typeface="Candara"/>
              <a:ea typeface="Candara"/>
              <a:cs typeface="Candara"/>
              <a:sym typeface="Candara"/>
            </a:endParaRPr>
          </a:p>
        </p:txBody>
      </p:sp>
      <p:sp>
        <p:nvSpPr>
          <p:cNvPr id="551" name="Google Shape;551;p58"/>
          <p:cNvSpPr txBox="1"/>
          <p:nvPr/>
        </p:nvSpPr>
        <p:spPr>
          <a:xfrm>
            <a:off x="4511100" y="2238275"/>
            <a:ext cx="3768600" cy="338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dk1"/>
                </a:solidFill>
                <a:latin typeface="Candara"/>
                <a:ea typeface="Candara"/>
                <a:cs typeface="Candara"/>
                <a:sym typeface="Candara"/>
              </a:rPr>
              <a:t>Jaw Structures &amp; Endoskeletons in Fish</a:t>
            </a:r>
            <a:endParaRPr sz="1600"/>
          </a:p>
        </p:txBody>
      </p:sp>
      <p:sp>
        <p:nvSpPr>
          <p:cNvPr id="552" name="Google Shape;552;p58"/>
          <p:cNvSpPr txBox="1"/>
          <p:nvPr/>
        </p:nvSpPr>
        <p:spPr>
          <a:xfrm>
            <a:off x="4511100" y="2562975"/>
            <a:ext cx="33699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dk1"/>
                </a:solidFill>
                <a:latin typeface="Candara"/>
                <a:ea typeface="Candara"/>
                <a:cs typeface="Candara"/>
                <a:sym typeface="Candara"/>
              </a:rPr>
              <a:t>Tetrapods Migrate to Land  (</a:t>
            </a:r>
            <a:r>
              <a:rPr lang="en-US" sz="1600" u="sng">
                <a:solidFill>
                  <a:srgbClr val="0000FF"/>
                </a:solidFill>
                <a:latin typeface="Candara"/>
                <a:ea typeface="Candara"/>
                <a:cs typeface="Candara"/>
                <a:sym typeface="Candara"/>
                <a:hlinkClick r:id="rId3"/>
              </a:rPr>
              <a:t>Video</a:t>
            </a:r>
            <a:r>
              <a:rPr lang="en-US" sz="1600">
                <a:solidFill>
                  <a:schemeClr val="dk1"/>
                </a:solidFill>
                <a:latin typeface="Candara"/>
                <a:ea typeface="Candara"/>
                <a:cs typeface="Candara"/>
                <a:sym typeface="Candara"/>
              </a:rPr>
              <a:t>)</a:t>
            </a:r>
            <a:endParaRPr/>
          </a:p>
        </p:txBody>
      </p:sp>
      <p:sp>
        <p:nvSpPr>
          <p:cNvPr id="553" name="Google Shape;553;p58"/>
          <p:cNvSpPr txBox="1"/>
          <p:nvPr/>
        </p:nvSpPr>
        <p:spPr>
          <a:xfrm>
            <a:off x="737900" y="3983025"/>
            <a:ext cx="1581600" cy="338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dk1"/>
                </a:solidFill>
                <a:latin typeface="Candara"/>
                <a:ea typeface="Candara"/>
                <a:cs typeface="Candara"/>
                <a:sym typeface="Candara"/>
              </a:rPr>
              <a:t>Wings in Insects</a:t>
            </a:r>
            <a:endParaRPr/>
          </a:p>
        </p:txBody>
      </p:sp>
      <p:sp>
        <p:nvSpPr>
          <p:cNvPr id="554" name="Google Shape;554;p58"/>
          <p:cNvSpPr txBox="1"/>
          <p:nvPr/>
        </p:nvSpPr>
        <p:spPr>
          <a:xfrm>
            <a:off x="4511100" y="3263725"/>
            <a:ext cx="3829200" cy="338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dk1"/>
                </a:solidFill>
                <a:latin typeface="Candara"/>
                <a:ea typeface="Candara"/>
                <a:cs typeface="Candara"/>
                <a:sym typeface="Candara"/>
              </a:rPr>
              <a:t>Reptiles &amp; Amniotic Eggs Evolve on Land</a:t>
            </a:r>
            <a:endParaRPr/>
          </a:p>
        </p:txBody>
      </p:sp>
      <p:sp>
        <p:nvSpPr>
          <p:cNvPr id="555" name="Google Shape;555;p58"/>
          <p:cNvSpPr txBox="1"/>
          <p:nvPr/>
        </p:nvSpPr>
        <p:spPr>
          <a:xfrm>
            <a:off x="4511100" y="3612802"/>
            <a:ext cx="2773500" cy="338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dk1"/>
                </a:solidFill>
                <a:latin typeface="Candara"/>
                <a:ea typeface="Candara"/>
                <a:cs typeface="Candara"/>
                <a:sym typeface="Candara"/>
              </a:rPr>
              <a:t>Mammal-Like Reptiles Appear</a:t>
            </a:r>
            <a:endParaRPr/>
          </a:p>
        </p:txBody>
      </p:sp>
      <p:sp>
        <p:nvSpPr>
          <p:cNvPr id="556" name="Google Shape;556;p58"/>
          <p:cNvSpPr txBox="1"/>
          <p:nvPr/>
        </p:nvSpPr>
        <p:spPr>
          <a:xfrm>
            <a:off x="4511100" y="3962400"/>
            <a:ext cx="2046300" cy="338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dk1"/>
                </a:solidFill>
                <a:latin typeface="Candara"/>
                <a:ea typeface="Candara"/>
                <a:cs typeface="Candara"/>
                <a:sym typeface="Candara"/>
              </a:rPr>
              <a:t>Plants Evolve Seeds</a:t>
            </a:r>
            <a:endParaRPr/>
          </a:p>
        </p:txBody>
      </p:sp>
      <p:sp>
        <p:nvSpPr>
          <p:cNvPr id="557" name="Google Shape;557;p58"/>
          <p:cNvSpPr txBox="1"/>
          <p:nvPr/>
        </p:nvSpPr>
        <p:spPr>
          <a:xfrm>
            <a:off x="1260837" y="4629150"/>
            <a:ext cx="5942652"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dk1"/>
                </a:solidFill>
                <a:latin typeface="Candara"/>
                <a:ea typeface="Candara"/>
                <a:cs typeface="Candara"/>
                <a:sym typeface="Candara"/>
              </a:rPr>
              <a:t>Paleozoic Era Ended in Mass Extinction – 95% of All Species</a:t>
            </a:r>
            <a:endParaRPr/>
          </a:p>
        </p:txBody>
      </p:sp>
      <p:pic>
        <p:nvPicPr>
          <p:cNvPr id="558" name="Google Shape;558;p58">
            <a:hlinkClick r:id="rId4"/>
          </p:cNvPr>
          <p:cNvPicPr preferRelativeResize="0"/>
          <p:nvPr/>
        </p:nvPicPr>
        <p:blipFill>
          <a:blip r:embed="rId5">
            <a:alphaModFix/>
          </a:blip>
          <a:stretch>
            <a:fillRect/>
          </a:stretch>
        </p:blipFill>
        <p:spPr>
          <a:xfrm>
            <a:off x="5766475" y="195699"/>
            <a:ext cx="3152100" cy="2364081"/>
          </a:xfrm>
          <a:prstGeom prst="rect">
            <a:avLst/>
          </a:prstGeom>
          <a:noFill/>
          <a:ln>
            <a:noFill/>
          </a:ln>
        </p:spPr>
      </p:pic>
      <p:pic>
        <p:nvPicPr>
          <p:cNvPr id="559" name="Google Shape;559;p58">
            <a:hlinkClick r:id="rId6"/>
          </p:cNvPr>
          <p:cNvPicPr preferRelativeResize="0"/>
          <p:nvPr/>
        </p:nvPicPr>
        <p:blipFill>
          <a:blip r:embed="rId7">
            <a:alphaModFix/>
          </a:blip>
          <a:stretch>
            <a:fillRect/>
          </a:stretch>
        </p:blipFill>
        <p:spPr>
          <a:xfrm>
            <a:off x="5403663" y="286625"/>
            <a:ext cx="3435537" cy="2290350"/>
          </a:xfrm>
          <a:prstGeom prst="rect">
            <a:avLst/>
          </a:prstGeom>
          <a:noFill/>
          <a:ln>
            <a:noFill/>
          </a:ln>
        </p:spPr>
      </p:pic>
      <p:sp>
        <p:nvSpPr>
          <p:cNvPr id="560" name="Google Shape;560;p58"/>
          <p:cNvSpPr txBox="1"/>
          <p:nvPr/>
        </p:nvSpPr>
        <p:spPr>
          <a:xfrm>
            <a:off x="4511100" y="2910250"/>
            <a:ext cx="38598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dk1"/>
                </a:solidFill>
                <a:latin typeface="Candara"/>
                <a:ea typeface="Candara"/>
                <a:cs typeface="Candara"/>
                <a:sym typeface="Candara"/>
              </a:rPr>
              <a:t>Amphibians Evolve and Dominate on Land</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5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5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5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58"/>
                                        </p:tgtEl>
                                        <p:attrNameLst>
                                          <p:attrName>style.visibility</p:attrName>
                                        </p:attrNameLst>
                                      </p:cBhvr>
                                      <p:to>
                                        <p:strVal val="visible"/>
                                      </p:to>
                                    </p:set>
                                    <p:animEffect transition="in" filter="fade">
                                      <p:cBhvr>
                                        <p:cTn id="47" dur="1000"/>
                                        <p:tgtEl>
                                          <p:spTgt spid="55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59"/>
                                        </p:tgtEl>
                                        <p:attrNameLst>
                                          <p:attrName>style.visibility</p:attrName>
                                        </p:attrNameLst>
                                      </p:cBhvr>
                                      <p:to>
                                        <p:strVal val="visible"/>
                                      </p:to>
                                    </p:set>
                                    <p:animEffect transition="in" filter="fade">
                                      <p:cBhvr>
                                        <p:cTn id="52" dur="1000"/>
                                        <p:tgtEl>
                                          <p:spTgt spid="55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60"/>
                                        </p:tgtEl>
                                        <p:attrNameLst>
                                          <p:attrName>style.visibility</p:attrName>
                                        </p:attrNameLst>
                                      </p:cBhvr>
                                      <p:to>
                                        <p:strVal val="visible"/>
                                      </p:to>
                                    </p:set>
                                    <p:animEffect transition="in" filter="fade">
                                      <p:cBhvr>
                                        <p:cTn id="57" dur="1000"/>
                                        <p:tgtEl>
                                          <p:spTgt spid="560"/>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554"/>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555"/>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556"/>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5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59"/>
          <p:cNvSpPr txBox="1"/>
          <p:nvPr/>
        </p:nvSpPr>
        <p:spPr>
          <a:xfrm>
            <a:off x="228600" y="228600"/>
            <a:ext cx="4419600"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a:solidFill>
                  <a:srgbClr val="563E26"/>
                </a:solidFill>
                <a:latin typeface="Candara"/>
                <a:ea typeface="Candara"/>
                <a:cs typeface="Candara"/>
                <a:sym typeface="Candara"/>
              </a:rPr>
              <a:t>PHANEROZOIC   EON</a:t>
            </a:r>
            <a:endParaRPr/>
          </a:p>
        </p:txBody>
      </p:sp>
      <p:cxnSp>
        <p:nvCxnSpPr>
          <p:cNvPr id="566" name="Google Shape;566;p59"/>
          <p:cNvCxnSpPr/>
          <p:nvPr/>
        </p:nvCxnSpPr>
        <p:spPr>
          <a:xfrm>
            <a:off x="228600" y="971550"/>
            <a:ext cx="8610600" cy="0"/>
          </a:xfrm>
          <a:prstGeom prst="straightConnector1">
            <a:avLst/>
          </a:prstGeom>
          <a:noFill/>
          <a:ln w="9525" cap="flat" cmpd="sng">
            <a:solidFill>
              <a:schemeClr val="accent1"/>
            </a:solidFill>
            <a:prstDash val="solid"/>
            <a:round/>
            <a:headEnd type="none" w="sm" len="sm"/>
            <a:tailEnd type="none" w="sm" len="sm"/>
          </a:ln>
        </p:spPr>
      </p:cxnSp>
      <p:sp>
        <p:nvSpPr>
          <p:cNvPr id="567" name="Google Shape;567;p59"/>
          <p:cNvSpPr txBox="1"/>
          <p:nvPr/>
        </p:nvSpPr>
        <p:spPr>
          <a:xfrm>
            <a:off x="228601" y="1085850"/>
            <a:ext cx="3038060" cy="10156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dirty="0">
                <a:solidFill>
                  <a:schemeClr val="dk1"/>
                </a:solidFill>
                <a:latin typeface="Candara"/>
                <a:ea typeface="Candara"/>
                <a:cs typeface="Candara"/>
                <a:sym typeface="Candara"/>
              </a:rPr>
              <a:t>	Paleozoic Era</a:t>
            </a:r>
            <a:endParaRPr dirty="0"/>
          </a:p>
          <a:p>
            <a:pPr marL="342900" marR="0" lvl="0" indent="-342900" algn="l" rtl="0">
              <a:spcBef>
                <a:spcPts val="0"/>
              </a:spcBef>
              <a:spcAft>
                <a:spcPts val="0"/>
              </a:spcAft>
              <a:buClr>
                <a:schemeClr val="dk1"/>
              </a:buClr>
              <a:buSzPts val="2000"/>
              <a:buFont typeface="Noto Sans Symbols"/>
              <a:buChar char="❖"/>
            </a:pPr>
            <a:r>
              <a:rPr lang="en-US" sz="2000" dirty="0">
                <a:solidFill>
                  <a:schemeClr val="dk1"/>
                </a:solidFill>
                <a:latin typeface="Candara"/>
                <a:ea typeface="Candara"/>
                <a:cs typeface="Candara"/>
                <a:sym typeface="Candara"/>
              </a:rPr>
              <a:t>	Mesozoic Era</a:t>
            </a:r>
            <a:endParaRPr dirty="0"/>
          </a:p>
          <a:p>
            <a:pPr marL="0" marR="0" lvl="0" indent="0" algn="l" rtl="0">
              <a:spcBef>
                <a:spcPts val="0"/>
              </a:spcBef>
              <a:spcAft>
                <a:spcPts val="0"/>
              </a:spcAft>
              <a:buNone/>
            </a:pPr>
            <a:r>
              <a:rPr lang="en-US" sz="2000" dirty="0">
                <a:solidFill>
                  <a:schemeClr val="dk1"/>
                </a:solidFill>
                <a:latin typeface="Candara"/>
                <a:ea typeface="Candara"/>
                <a:cs typeface="Candara"/>
                <a:sym typeface="Candara"/>
              </a:rPr>
              <a:t>	Cenozoic Era</a:t>
            </a:r>
            <a:endParaRPr sz="2000" dirty="0">
              <a:solidFill>
                <a:schemeClr val="dk1"/>
              </a:solidFill>
              <a:latin typeface="Candara"/>
              <a:ea typeface="Candara"/>
              <a:cs typeface="Candara"/>
              <a:sym typeface="Candara"/>
            </a:endParaRPr>
          </a:p>
        </p:txBody>
      </p:sp>
      <p:sp>
        <p:nvSpPr>
          <p:cNvPr id="568" name="Google Shape;568;p59"/>
          <p:cNvSpPr txBox="1"/>
          <p:nvPr/>
        </p:nvSpPr>
        <p:spPr>
          <a:xfrm>
            <a:off x="3581401" y="1085850"/>
            <a:ext cx="2642070" cy="400110"/>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2000"/>
              <a:buFont typeface="Arial"/>
              <a:buChar char="•"/>
            </a:pPr>
            <a:r>
              <a:rPr lang="en-US" sz="2000">
                <a:solidFill>
                  <a:schemeClr val="dk1"/>
                </a:solidFill>
                <a:latin typeface="Candara"/>
                <a:ea typeface="Candara"/>
                <a:cs typeface="Candara"/>
                <a:sym typeface="Candara"/>
              </a:rPr>
              <a:t>Means “middle life”</a:t>
            </a:r>
            <a:endParaRPr/>
          </a:p>
        </p:txBody>
      </p:sp>
      <p:sp>
        <p:nvSpPr>
          <p:cNvPr id="569" name="Google Shape;569;p59"/>
          <p:cNvSpPr txBox="1"/>
          <p:nvPr/>
        </p:nvSpPr>
        <p:spPr>
          <a:xfrm>
            <a:off x="3581401" y="1362849"/>
            <a:ext cx="2768707" cy="400110"/>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2000"/>
              <a:buFont typeface="Arial"/>
              <a:buChar char="•"/>
            </a:pPr>
            <a:r>
              <a:rPr lang="en-US" sz="2000">
                <a:solidFill>
                  <a:schemeClr val="dk1"/>
                </a:solidFill>
                <a:latin typeface="Candara"/>
                <a:ea typeface="Candara"/>
                <a:cs typeface="Candara"/>
                <a:sym typeface="Candara"/>
              </a:rPr>
              <a:t>Began about 251 Mya</a:t>
            </a:r>
            <a:endParaRPr sz="2000">
              <a:solidFill>
                <a:schemeClr val="dk1"/>
              </a:solidFill>
              <a:latin typeface="Candara"/>
              <a:ea typeface="Candara"/>
              <a:cs typeface="Candara"/>
              <a:sym typeface="Candara"/>
            </a:endParaRPr>
          </a:p>
        </p:txBody>
      </p:sp>
      <p:sp>
        <p:nvSpPr>
          <p:cNvPr id="570" name="Google Shape;570;p59"/>
          <p:cNvSpPr txBox="1"/>
          <p:nvPr/>
        </p:nvSpPr>
        <p:spPr>
          <a:xfrm>
            <a:off x="3588328" y="1638231"/>
            <a:ext cx="4225837" cy="400110"/>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2000"/>
              <a:buFont typeface="Arial"/>
              <a:buChar char="•"/>
            </a:pPr>
            <a:r>
              <a:rPr lang="en-US" sz="2000">
                <a:solidFill>
                  <a:schemeClr val="dk1"/>
                </a:solidFill>
                <a:latin typeface="Candara"/>
                <a:ea typeface="Candara"/>
                <a:cs typeface="Candara"/>
                <a:sym typeface="Candara"/>
              </a:rPr>
              <a:t>Major Evolutionary Events Include:</a:t>
            </a:r>
            <a:endParaRPr/>
          </a:p>
        </p:txBody>
      </p:sp>
      <p:sp>
        <p:nvSpPr>
          <p:cNvPr id="571" name="Google Shape;571;p59"/>
          <p:cNvSpPr txBox="1"/>
          <p:nvPr/>
        </p:nvSpPr>
        <p:spPr>
          <a:xfrm>
            <a:off x="737910" y="2400300"/>
            <a:ext cx="2154757"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dk1"/>
                </a:solidFill>
                <a:latin typeface="Candara"/>
                <a:ea typeface="Candara"/>
                <a:cs typeface="Candara"/>
                <a:sym typeface="Candara"/>
              </a:rPr>
              <a:t>Conifer Forests Spread</a:t>
            </a:r>
            <a:endParaRPr/>
          </a:p>
        </p:txBody>
      </p:sp>
      <p:sp>
        <p:nvSpPr>
          <p:cNvPr id="572" name="Google Shape;572;p59"/>
          <p:cNvSpPr txBox="1"/>
          <p:nvPr/>
        </p:nvSpPr>
        <p:spPr>
          <a:xfrm>
            <a:off x="737910" y="2726037"/>
            <a:ext cx="3220753"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dk1"/>
                </a:solidFill>
                <a:latin typeface="Candara"/>
                <a:ea typeface="Candara"/>
                <a:cs typeface="Candara"/>
                <a:sym typeface="Candara"/>
              </a:rPr>
              <a:t>First Mammals &amp; Dinosaurs Appear</a:t>
            </a:r>
            <a:endParaRPr/>
          </a:p>
        </p:txBody>
      </p:sp>
      <p:sp>
        <p:nvSpPr>
          <p:cNvPr id="573" name="Google Shape;573;p59"/>
          <p:cNvSpPr txBox="1"/>
          <p:nvPr/>
        </p:nvSpPr>
        <p:spPr>
          <a:xfrm>
            <a:off x="737910" y="3051775"/>
            <a:ext cx="2340705"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dk1"/>
                </a:solidFill>
                <a:latin typeface="Candara"/>
                <a:ea typeface="Candara"/>
                <a:cs typeface="Candara"/>
                <a:sym typeface="Candara"/>
              </a:rPr>
              <a:t>Turtles, Frogs, Lizards, </a:t>
            </a:r>
            <a:br>
              <a:rPr lang="en-US" sz="1600">
                <a:solidFill>
                  <a:schemeClr val="dk1"/>
                </a:solidFill>
                <a:latin typeface="Candara"/>
                <a:ea typeface="Candara"/>
                <a:cs typeface="Candara"/>
                <a:sym typeface="Candara"/>
              </a:rPr>
            </a:br>
            <a:r>
              <a:rPr lang="en-US" sz="1600">
                <a:solidFill>
                  <a:schemeClr val="dk1"/>
                </a:solidFill>
                <a:latin typeface="Candara"/>
                <a:ea typeface="Candara"/>
                <a:cs typeface="Candara"/>
                <a:sym typeface="Candara"/>
              </a:rPr>
              <a:t>and Salamanders Appear</a:t>
            </a:r>
            <a:endParaRPr/>
          </a:p>
        </p:txBody>
      </p:sp>
      <p:sp>
        <p:nvSpPr>
          <p:cNvPr id="574" name="Google Shape;574;p59"/>
          <p:cNvSpPr txBox="1"/>
          <p:nvPr/>
        </p:nvSpPr>
        <p:spPr>
          <a:xfrm>
            <a:off x="737900" y="3691500"/>
            <a:ext cx="2919900" cy="584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dk1"/>
                </a:solidFill>
                <a:latin typeface="Candara"/>
                <a:ea typeface="Candara"/>
                <a:cs typeface="Candara"/>
                <a:sym typeface="Candara"/>
              </a:rPr>
              <a:t>Dinosaurs Dominate on Land</a:t>
            </a:r>
            <a:endParaRPr sz="1600">
              <a:solidFill>
                <a:schemeClr val="dk1"/>
              </a:solidFill>
              <a:latin typeface="Candara"/>
              <a:ea typeface="Candara"/>
              <a:cs typeface="Candara"/>
              <a:sym typeface="Candara"/>
            </a:endParaRPr>
          </a:p>
          <a:p>
            <a:pPr marL="0" marR="0" lvl="0" indent="0" algn="l" rtl="0">
              <a:spcBef>
                <a:spcPts val="0"/>
              </a:spcBef>
              <a:spcAft>
                <a:spcPts val="0"/>
              </a:spcAft>
              <a:buNone/>
            </a:pPr>
            <a:r>
              <a:rPr lang="en-US" sz="1600">
                <a:solidFill>
                  <a:schemeClr val="dk1"/>
                </a:solidFill>
                <a:latin typeface="Candara"/>
                <a:ea typeface="Candara"/>
                <a:cs typeface="Candara"/>
                <a:sym typeface="Candara"/>
              </a:rPr>
              <a:t>Reptiles Dominate in Oceans</a:t>
            </a:r>
            <a:endParaRPr sz="1600">
              <a:solidFill>
                <a:schemeClr val="dk1"/>
              </a:solidFill>
              <a:latin typeface="Candara"/>
              <a:ea typeface="Candara"/>
              <a:cs typeface="Candara"/>
              <a:sym typeface="Candara"/>
            </a:endParaRPr>
          </a:p>
        </p:txBody>
      </p:sp>
      <p:sp>
        <p:nvSpPr>
          <p:cNvPr id="575" name="Google Shape;575;p59"/>
          <p:cNvSpPr txBox="1"/>
          <p:nvPr/>
        </p:nvSpPr>
        <p:spPr>
          <a:xfrm>
            <a:off x="4650509" y="2405439"/>
            <a:ext cx="1298753"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dk1"/>
                </a:solidFill>
                <a:latin typeface="Candara"/>
                <a:ea typeface="Candara"/>
                <a:cs typeface="Candara"/>
                <a:sym typeface="Candara"/>
              </a:rPr>
              <a:t>Birds Appear</a:t>
            </a:r>
            <a:endParaRPr/>
          </a:p>
        </p:txBody>
      </p:sp>
      <p:sp>
        <p:nvSpPr>
          <p:cNvPr id="576" name="Google Shape;576;p59"/>
          <p:cNvSpPr txBox="1"/>
          <p:nvPr/>
        </p:nvSpPr>
        <p:spPr>
          <a:xfrm>
            <a:off x="4650509" y="2731178"/>
            <a:ext cx="1441420"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dk1"/>
                </a:solidFill>
                <a:latin typeface="Candara"/>
                <a:ea typeface="Candara"/>
                <a:cs typeface="Candara"/>
                <a:sym typeface="Candara"/>
              </a:rPr>
              <a:t>Flying Reptiles</a:t>
            </a:r>
            <a:endParaRPr sz="1200">
              <a:solidFill>
                <a:schemeClr val="dk1"/>
              </a:solidFill>
              <a:latin typeface="Candara"/>
              <a:ea typeface="Candara"/>
              <a:cs typeface="Candara"/>
              <a:sym typeface="Candara"/>
            </a:endParaRPr>
          </a:p>
        </p:txBody>
      </p:sp>
      <p:sp>
        <p:nvSpPr>
          <p:cNvPr id="577" name="Google Shape;577;p59"/>
          <p:cNvSpPr txBox="1"/>
          <p:nvPr/>
        </p:nvSpPr>
        <p:spPr>
          <a:xfrm>
            <a:off x="4643583" y="3028950"/>
            <a:ext cx="2462534"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dk1"/>
                </a:solidFill>
                <a:latin typeface="Candara"/>
                <a:ea typeface="Candara"/>
                <a:cs typeface="Candara"/>
                <a:sym typeface="Candara"/>
              </a:rPr>
              <a:t>Flowers and Fruit in Plants</a:t>
            </a:r>
            <a:endParaRPr/>
          </a:p>
        </p:txBody>
      </p:sp>
      <p:sp>
        <p:nvSpPr>
          <p:cNvPr id="578" name="Google Shape;578;p59"/>
          <p:cNvSpPr txBox="1"/>
          <p:nvPr/>
        </p:nvSpPr>
        <p:spPr>
          <a:xfrm>
            <a:off x="1125383" y="4343400"/>
            <a:ext cx="6263253"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dk1"/>
                </a:solidFill>
                <a:latin typeface="Candara"/>
                <a:ea typeface="Candara"/>
                <a:cs typeface="Candara"/>
                <a:sym typeface="Candara"/>
              </a:rPr>
              <a:t>Mesozoic Era Ended in Mass Extinction – Asteroid Strike – 50%</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7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7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7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7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7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7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60"/>
          <p:cNvSpPr txBox="1"/>
          <p:nvPr/>
        </p:nvSpPr>
        <p:spPr>
          <a:xfrm>
            <a:off x="228600" y="228600"/>
            <a:ext cx="4419600"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a:solidFill>
                  <a:srgbClr val="563E26"/>
                </a:solidFill>
                <a:latin typeface="Candara"/>
                <a:ea typeface="Candara"/>
                <a:cs typeface="Candara"/>
                <a:sym typeface="Candara"/>
              </a:rPr>
              <a:t>PHANEROZOIC   EON</a:t>
            </a:r>
            <a:endParaRPr/>
          </a:p>
        </p:txBody>
      </p:sp>
      <p:cxnSp>
        <p:nvCxnSpPr>
          <p:cNvPr id="584" name="Google Shape;584;p60"/>
          <p:cNvCxnSpPr/>
          <p:nvPr/>
        </p:nvCxnSpPr>
        <p:spPr>
          <a:xfrm>
            <a:off x="228600" y="971550"/>
            <a:ext cx="8610600" cy="0"/>
          </a:xfrm>
          <a:prstGeom prst="straightConnector1">
            <a:avLst/>
          </a:prstGeom>
          <a:noFill/>
          <a:ln w="9525" cap="flat" cmpd="sng">
            <a:solidFill>
              <a:schemeClr val="accent1"/>
            </a:solidFill>
            <a:prstDash val="solid"/>
            <a:round/>
            <a:headEnd type="none" w="sm" len="sm"/>
            <a:tailEnd type="none" w="sm" len="sm"/>
          </a:ln>
        </p:spPr>
      </p:cxnSp>
      <p:sp>
        <p:nvSpPr>
          <p:cNvPr id="585" name="Google Shape;585;p60"/>
          <p:cNvSpPr txBox="1"/>
          <p:nvPr/>
        </p:nvSpPr>
        <p:spPr>
          <a:xfrm>
            <a:off x="228601" y="1085850"/>
            <a:ext cx="2918790" cy="10156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dirty="0">
                <a:solidFill>
                  <a:schemeClr val="dk1"/>
                </a:solidFill>
                <a:latin typeface="Candara"/>
                <a:ea typeface="Candara"/>
                <a:cs typeface="Candara"/>
                <a:sym typeface="Candara"/>
              </a:rPr>
              <a:t>	Paleozoic Era</a:t>
            </a:r>
            <a:endParaRPr dirty="0"/>
          </a:p>
          <a:p>
            <a:pPr marL="0" marR="0" lvl="0" indent="0" algn="l" rtl="0">
              <a:spcBef>
                <a:spcPts val="0"/>
              </a:spcBef>
              <a:spcAft>
                <a:spcPts val="0"/>
              </a:spcAft>
              <a:buNone/>
            </a:pPr>
            <a:r>
              <a:rPr lang="en-US" sz="2000" dirty="0">
                <a:solidFill>
                  <a:schemeClr val="dk1"/>
                </a:solidFill>
                <a:latin typeface="Candara"/>
                <a:ea typeface="Candara"/>
                <a:cs typeface="Candara"/>
                <a:sym typeface="Candara"/>
              </a:rPr>
              <a:t>	Mesozoic Era</a:t>
            </a:r>
            <a:endParaRPr dirty="0"/>
          </a:p>
          <a:p>
            <a:pPr marL="342900" marR="0" lvl="0" indent="-342900" algn="l" rtl="0">
              <a:spcBef>
                <a:spcPts val="0"/>
              </a:spcBef>
              <a:spcAft>
                <a:spcPts val="0"/>
              </a:spcAft>
              <a:buClr>
                <a:schemeClr val="dk1"/>
              </a:buClr>
              <a:buSzPts val="2000"/>
              <a:buFont typeface="Noto Sans Symbols"/>
              <a:buChar char="❖"/>
            </a:pPr>
            <a:r>
              <a:rPr lang="en-US" sz="2000" dirty="0">
                <a:solidFill>
                  <a:schemeClr val="dk1"/>
                </a:solidFill>
                <a:latin typeface="Candara"/>
                <a:ea typeface="Candara"/>
                <a:cs typeface="Candara"/>
                <a:sym typeface="Candara"/>
              </a:rPr>
              <a:t>	Cenozoic Era</a:t>
            </a:r>
            <a:endParaRPr sz="2000" dirty="0">
              <a:solidFill>
                <a:schemeClr val="dk1"/>
              </a:solidFill>
              <a:latin typeface="Candara"/>
              <a:ea typeface="Candara"/>
              <a:cs typeface="Candara"/>
              <a:sym typeface="Candara"/>
            </a:endParaRPr>
          </a:p>
        </p:txBody>
      </p:sp>
      <p:sp>
        <p:nvSpPr>
          <p:cNvPr id="586" name="Google Shape;586;p60"/>
          <p:cNvSpPr txBox="1"/>
          <p:nvPr/>
        </p:nvSpPr>
        <p:spPr>
          <a:xfrm>
            <a:off x="3581400" y="1085850"/>
            <a:ext cx="2371162" cy="400110"/>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2000"/>
              <a:buFont typeface="Arial"/>
              <a:buChar char="•"/>
            </a:pPr>
            <a:r>
              <a:rPr lang="en-US" sz="2000">
                <a:solidFill>
                  <a:schemeClr val="dk1"/>
                </a:solidFill>
                <a:latin typeface="Candara"/>
                <a:ea typeface="Candara"/>
                <a:cs typeface="Candara"/>
                <a:sym typeface="Candara"/>
              </a:rPr>
              <a:t>Means “new life”</a:t>
            </a:r>
            <a:endParaRPr/>
          </a:p>
        </p:txBody>
      </p:sp>
      <p:sp>
        <p:nvSpPr>
          <p:cNvPr id="587" name="Google Shape;587;p60"/>
          <p:cNvSpPr txBox="1"/>
          <p:nvPr/>
        </p:nvSpPr>
        <p:spPr>
          <a:xfrm>
            <a:off x="3581401" y="1362849"/>
            <a:ext cx="2715808" cy="400110"/>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2000"/>
              <a:buFont typeface="Arial"/>
              <a:buChar char="•"/>
            </a:pPr>
            <a:r>
              <a:rPr lang="en-US" sz="2000">
                <a:solidFill>
                  <a:schemeClr val="dk1"/>
                </a:solidFill>
                <a:latin typeface="Candara"/>
                <a:ea typeface="Candara"/>
                <a:cs typeface="Candara"/>
                <a:sym typeface="Candara"/>
              </a:rPr>
              <a:t>Began about 66 Mya</a:t>
            </a:r>
            <a:endParaRPr sz="2000">
              <a:solidFill>
                <a:schemeClr val="dk1"/>
              </a:solidFill>
              <a:latin typeface="Candara"/>
              <a:ea typeface="Candara"/>
              <a:cs typeface="Candara"/>
              <a:sym typeface="Candara"/>
            </a:endParaRPr>
          </a:p>
        </p:txBody>
      </p:sp>
      <p:sp>
        <p:nvSpPr>
          <p:cNvPr id="588" name="Google Shape;588;p60"/>
          <p:cNvSpPr txBox="1"/>
          <p:nvPr/>
        </p:nvSpPr>
        <p:spPr>
          <a:xfrm>
            <a:off x="3588328" y="1638231"/>
            <a:ext cx="4225837" cy="400110"/>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2000"/>
              <a:buFont typeface="Arial"/>
              <a:buChar char="•"/>
            </a:pPr>
            <a:r>
              <a:rPr lang="en-US" sz="2000">
                <a:solidFill>
                  <a:schemeClr val="dk1"/>
                </a:solidFill>
                <a:latin typeface="Candara"/>
                <a:ea typeface="Candara"/>
                <a:cs typeface="Candara"/>
                <a:sym typeface="Candara"/>
              </a:rPr>
              <a:t>Major Evolutionary Events Include:</a:t>
            </a:r>
            <a:endParaRPr/>
          </a:p>
        </p:txBody>
      </p:sp>
      <p:sp>
        <p:nvSpPr>
          <p:cNvPr id="589" name="Google Shape;589;p60"/>
          <p:cNvSpPr txBox="1"/>
          <p:nvPr/>
        </p:nvSpPr>
        <p:spPr>
          <a:xfrm>
            <a:off x="1580809" y="2425046"/>
            <a:ext cx="2977097"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dk1"/>
                </a:solidFill>
                <a:latin typeface="Candara"/>
                <a:ea typeface="Candara"/>
                <a:cs typeface="Candara"/>
                <a:sym typeface="Candara"/>
              </a:rPr>
              <a:t>Mammals Survive and Dominate</a:t>
            </a:r>
            <a:endParaRPr/>
          </a:p>
        </p:txBody>
      </p:sp>
      <p:sp>
        <p:nvSpPr>
          <p:cNvPr id="590" name="Google Shape;590;p60"/>
          <p:cNvSpPr txBox="1"/>
          <p:nvPr/>
        </p:nvSpPr>
        <p:spPr>
          <a:xfrm>
            <a:off x="1580809" y="2809101"/>
            <a:ext cx="2521844"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dk1"/>
                </a:solidFill>
                <a:latin typeface="Candara"/>
                <a:ea typeface="Candara"/>
                <a:cs typeface="Candara"/>
                <a:sym typeface="Candara"/>
              </a:rPr>
              <a:t>Flowering Plants Dominate</a:t>
            </a:r>
            <a:endParaRPr/>
          </a:p>
        </p:txBody>
      </p:sp>
      <p:sp>
        <p:nvSpPr>
          <p:cNvPr id="591" name="Google Shape;591;p60"/>
          <p:cNvSpPr txBox="1"/>
          <p:nvPr/>
        </p:nvSpPr>
        <p:spPr>
          <a:xfrm>
            <a:off x="1573950" y="3152001"/>
            <a:ext cx="2550698"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dk1"/>
                </a:solidFill>
                <a:latin typeface="Candara"/>
                <a:ea typeface="Candara"/>
                <a:cs typeface="Candara"/>
                <a:sym typeface="Candara"/>
              </a:rPr>
              <a:t>Grasses Appear and Spread</a:t>
            </a:r>
            <a:endParaRPr/>
          </a:p>
        </p:txBody>
      </p:sp>
      <p:sp>
        <p:nvSpPr>
          <p:cNvPr id="592" name="Google Shape;592;p60"/>
          <p:cNvSpPr txBox="1"/>
          <p:nvPr/>
        </p:nvSpPr>
        <p:spPr>
          <a:xfrm>
            <a:off x="1580809" y="3486150"/>
            <a:ext cx="2735044"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dk1"/>
                </a:solidFill>
                <a:latin typeface="Candara"/>
                <a:ea typeface="Candara"/>
                <a:cs typeface="Candara"/>
                <a:sym typeface="Candara"/>
              </a:rPr>
              <a:t>Four Major Glaciation Periods</a:t>
            </a:r>
            <a:endParaRPr/>
          </a:p>
        </p:txBody>
      </p:sp>
      <p:sp>
        <p:nvSpPr>
          <p:cNvPr id="593" name="Google Shape;593;p60"/>
          <p:cNvSpPr txBox="1"/>
          <p:nvPr/>
        </p:nvSpPr>
        <p:spPr>
          <a:xfrm>
            <a:off x="1813446" y="3771900"/>
            <a:ext cx="2815194"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dk1"/>
                </a:solidFill>
                <a:latin typeface="Candara"/>
                <a:ea typeface="Candara"/>
                <a:cs typeface="Candara"/>
                <a:sym typeface="Candara"/>
              </a:rPr>
              <a:t>· Extinction of Large Mammals</a:t>
            </a:r>
            <a:endParaRPr/>
          </a:p>
        </p:txBody>
      </p:sp>
      <p:sp>
        <p:nvSpPr>
          <p:cNvPr id="594" name="Google Shape;594;p60"/>
          <p:cNvSpPr txBox="1"/>
          <p:nvPr/>
        </p:nvSpPr>
        <p:spPr>
          <a:xfrm>
            <a:off x="1813445" y="4009251"/>
            <a:ext cx="3113353"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dk1"/>
                </a:solidFill>
                <a:latin typeface="Candara"/>
                <a:ea typeface="Candara"/>
                <a:cs typeface="Candara"/>
                <a:sym typeface="Candara"/>
              </a:rPr>
              <a:t>· Rapid Changes in Marine Species</a:t>
            </a:r>
            <a:endParaRPr/>
          </a:p>
        </p:txBody>
      </p:sp>
      <p:sp>
        <p:nvSpPr>
          <p:cNvPr id="595" name="Google Shape;595;p60"/>
          <p:cNvSpPr txBox="1"/>
          <p:nvPr/>
        </p:nvSpPr>
        <p:spPr>
          <a:xfrm>
            <a:off x="1580809" y="4324350"/>
            <a:ext cx="4488729"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dk1"/>
                </a:solidFill>
                <a:latin typeface="Candara"/>
                <a:ea typeface="Candara"/>
                <a:cs typeface="Candara"/>
                <a:sym typeface="Candara"/>
              </a:rPr>
              <a:t>Several Species of Humans Appear and Go Extinct</a:t>
            </a:r>
            <a:endParaRPr/>
          </a:p>
        </p:txBody>
      </p:sp>
      <p:pic>
        <p:nvPicPr>
          <p:cNvPr id="596" name="Google Shape;596;p60">
            <a:hlinkClick r:id="rId3"/>
          </p:cNvPr>
          <p:cNvPicPr preferRelativeResize="0"/>
          <p:nvPr/>
        </p:nvPicPr>
        <p:blipFill rotWithShape="1">
          <a:blip r:embed="rId4">
            <a:alphaModFix/>
          </a:blip>
          <a:srcRect/>
          <a:stretch/>
        </p:blipFill>
        <p:spPr>
          <a:xfrm>
            <a:off x="5599112" y="2388156"/>
            <a:ext cx="3392489" cy="225812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8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9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9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9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9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9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9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3" name="Google Shape;603;p61"/>
          <p:cNvSpPr txBox="1"/>
          <p:nvPr/>
        </p:nvSpPr>
        <p:spPr>
          <a:xfrm>
            <a:off x="3810000" y="3543300"/>
            <a:ext cx="4586512"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a:solidFill>
                  <a:schemeClr val="accent3"/>
                </a:solidFill>
                <a:latin typeface="Candara"/>
                <a:ea typeface="Candara"/>
                <a:cs typeface="Candara"/>
                <a:sym typeface="Candara"/>
              </a:rPr>
              <a:t>Part 5    </a:t>
            </a:r>
            <a:r>
              <a:rPr lang="en-US" sz="2800">
                <a:solidFill>
                  <a:schemeClr val="dk1"/>
                </a:solidFill>
                <a:latin typeface="Candara"/>
                <a:ea typeface="Candara"/>
                <a:cs typeface="Candara"/>
                <a:sym typeface="Candara"/>
              </a:rPr>
              <a:t>Patterns of Evolution</a:t>
            </a:r>
            <a:endParaRPr sz="2800">
              <a:solidFill>
                <a:schemeClr val="dk1"/>
              </a:solidFill>
              <a:latin typeface="Candara"/>
              <a:ea typeface="Candara"/>
              <a:cs typeface="Candara"/>
              <a:sym typeface="Candara"/>
            </a:endParaRPr>
          </a:p>
        </p:txBody>
      </p:sp>
      <p:sp>
        <p:nvSpPr>
          <p:cNvPr id="7" name="Google Shape;93;p13"/>
          <p:cNvSpPr txBox="1">
            <a:spLocks noGrp="1"/>
          </p:cNvSpPr>
          <p:nvPr>
            <p:ph type="subTitle" idx="1"/>
          </p:nvPr>
        </p:nvSpPr>
        <p:spPr>
          <a:xfrm>
            <a:off x="3794760" y="2791105"/>
            <a:ext cx="5120700" cy="1185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accent1"/>
              </a:buClr>
              <a:buFont typeface="Arial"/>
              <a:buNone/>
            </a:pPr>
            <a:r>
              <a:rPr lang="en-US" sz="2400" b="0" i="0" u="none" strike="noStrike" cap="none" dirty="0" smtClean="0">
                <a:solidFill>
                  <a:schemeClr val="accent3"/>
                </a:solidFill>
                <a:latin typeface="Candara"/>
                <a:ea typeface="Candara"/>
                <a:cs typeface="Candara"/>
                <a:sym typeface="Candara"/>
              </a:rPr>
              <a:t>History of Biological Diversity</a:t>
            </a:r>
            <a:endParaRPr sz="2400" b="0" i="0" u="none" strike="noStrike" cap="none" dirty="0">
              <a:solidFill>
                <a:schemeClr val="accent3"/>
              </a:solidFill>
              <a:latin typeface="Candara"/>
              <a:ea typeface="Candara"/>
              <a:cs typeface="Candara"/>
              <a:sym typeface="Candara"/>
            </a:endParaRPr>
          </a:p>
        </p:txBody>
      </p:sp>
      <p:sp>
        <p:nvSpPr>
          <p:cNvPr id="8" name="Google Shape;94;p13"/>
          <p:cNvSpPr txBox="1">
            <a:spLocks noGrp="1"/>
          </p:cNvSpPr>
          <p:nvPr>
            <p:ph type="title"/>
          </p:nvPr>
        </p:nvSpPr>
        <p:spPr>
          <a:xfrm>
            <a:off x="3739895" y="1062990"/>
            <a:ext cx="5351095" cy="17283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2"/>
              </a:buClr>
              <a:buFont typeface="Candara"/>
              <a:buNone/>
            </a:pPr>
            <a:r>
              <a:rPr lang="en-US" b="0" i="0" u="none" strike="noStrike" cap="none" dirty="0" smtClean="0">
                <a:solidFill>
                  <a:schemeClr val="dk2"/>
                </a:solidFill>
                <a:latin typeface="Candara"/>
                <a:ea typeface="Candara"/>
                <a:cs typeface="Candara"/>
                <a:sym typeface="Candara"/>
              </a:rPr>
              <a:t>The Story of Everything</a:t>
            </a:r>
            <a:endParaRPr b="0" i="0" u="none" strike="noStrike" cap="none" dirty="0">
              <a:solidFill>
                <a:schemeClr val="dk2"/>
              </a:solidFill>
              <a:latin typeface="Candara"/>
              <a:ea typeface="Candara"/>
              <a:cs typeface="Candara"/>
              <a:sym typeface="Candar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62"/>
          <p:cNvSpPr txBox="1">
            <a:spLocks noGrp="1"/>
          </p:cNvSpPr>
          <p:nvPr>
            <p:ph type="title"/>
          </p:nvPr>
        </p:nvSpPr>
        <p:spPr>
          <a:xfrm>
            <a:off x="276225" y="171450"/>
            <a:ext cx="8591550" cy="800101"/>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2"/>
              </a:buClr>
              <a:buFont typeface="Candara"/>
              <a:buNone/>
            </a:pPr>
            <a:r>
              <a:rPr lang="en-US" sz="3240" b="0" i="0" u="none" strike="noStrike" cap="none">
                <a:solidFill>
                  <a:schemeClr val="dk2"/>
                </a:solidFill>
                <a:latin typeface="Candara"/>
                <a:ea typeface="Candara"/>
                <a:cs typeface="Candara"/>
                <a:sym typeface="Candara"/>
              </a:rPr>
              <a:t>Patterns of Evolution</a:t>
            </a:r>
            <a:br>
              <a:rPr lang="en-US" sz="3240" b="0" i="0" u="none" strike="noStrike" cap="none">
                <a:solidFill>
                  <a:schemeClr val="dk2"/>
                </a:solidFill>
                <a:latin typeface="Candara"/>
                <a:ea typeface="Candara"/>
                <a:cs typeface="Candara"/>
                <a:sym typeface="Candara"/>
              </a:rPr>
            </a:br>
            <a:r>
              <a:rPr lang="en-US" sz="2160" b="0" i="0" u="none" strike="noStrike" cap="none">
                <a:solidFill>
                  <a:schemeClr val="accent3"/>
                </a:solidFill>
                <a:latin typeface="Candara"/>
                <a:ea typeface="Candara"/>
                <a:cs typeface="Candara"/>
                <a:sym typeface="Candara"/>
              </a:rPr>
              <a:t>Geological</a:t>
            </a:r>
            <a:endParaRPr sz="2160" b="0" i="0" u="none" strike="noStrike" cap="none">
              <a:solidFill>
                <a:schemeClr val="accent3"/>
              </a:solidFill>
              <a:latin typeface="Candara"/>
              <a:ea typeface="Candara"/>
              <a:cs typeface="Candara"/>
              <a:sym typeface="Candara"/>
            </a:endParaRPr>
          </a:p>
        </p:txBody>
      </p:sp>
      <p:sp>
        <p:nvSpPr>
          <p:cNvPr id="609" name="Google Shape;609;p62"/>
          <p:cNvSpPr txBox="1">
            <a:spLocks noGrp="1"/>
          </p:cNvSpPr>
          <p:nvPr>
            <p:ph type="body" idx="1"/>
          </p:nvPr>
        </p:nvSpPr>
        <p:spPr>
          <a:xfrm>
            <a:off x="274320" y="1097280"/>
            <a:ext cx="8595360" cy="502920"/>
          </a:xfrm>
          <a:prstGeom prst="rect">
            <a:avLst/>
          </a:prstGeom>
          <a:noFill/>
          <a:ln>
            <a:noFill/>
          </a:ln>
        </p:spPr>
        <p:txBody>
          <a:bodyPr spcFirstLastPara="1" wrap="square" lIns="91425" tIns="45700" rIns="91425" bIns="45700" anchor="t" anchorCtr="0">
            <a:noAutofit/>
          </a:bodyPr>
          <a:lstStyle/>
          <a:p>
            <a:pPr marL="171450" marR="0" lvl="0" indent="-171450" algn="l" rtl="0">
              <a:spcBef>
                <a:spcPts val="0"/>
              </a:spcBef>
              <a:spcAft>
                <a:spcPts val="0"/>
              </a:spcAft>
              <a:buClr>
                <a:schemeClr val="accent1"/>
              </a:buClr>
              <a:buSzPts val="2800"/>
              <a:buFont typeface="Noto Sans Symbols"/>
              <a:buChar char="❖"/>
            </a:pPr>
            <a:r>
              <a:rPr lang="en-US" sz="2800" b="0" i="0" u="none" strike="noStrike" cap="none">
                <a:solidFill>
                  <a:schemeClr val="dk2"/>
                </a:solidFill>
                <a:latin typeface="Candara"/>
                <a:ea typeface="Candara"/>
                <a:cs typeface="Candara"/>
                <a:sym typeface="Candara"/>
              </a:rPr>
              <a:t> Continental Drift and Supercontinents</a:t>
            </a:r>
            <a:endParaRPr/>
          </a:p>
        </p:txBody>
      </p:sp>
      <p:cxnSp>
        <p:nvCxnSpPr>
          <p:cNvPr id="610" name="Google Shape;610;p62"/>
          <p:cNvCxnSpPr/>
          <p:nvPr/>
        </p:nvCxnSpPr>
        <p:spPr>
          <a:xfrm>
            <a:off x="228600" y="971550"/>
            <a:ext cx="8610600" cy="0"/>
          </a:xfrm>
          <a:prstGeom prst="straightConnector1">
            <a:avLst/>
          </a:prstGeom>
          <a:noFill/>
          <a:ln w="9525" cap="flat" cmpd="sng">
            <a:solidFill>
              <a:schemeClr val="accent1"/>
            </a:solidFill>
            <a:prstDash val="solid"/>
            <a:round/>
            <a:headEnd type="none" w="sm" len="sm"/>
            <a:tailEnd type="none" w="sm" len="sm"/>
          </a:ln>
        </p:spPr>
      </p:cxnSp>
      <p:sp>
        <p:nvSpPr>
          <p:cNvPr id="611" name="Google Shape;611;p62"/>
          <p:cNvSpPr txBox="1"/>
          <p:nvPr/>
        </p:nvSpPr>
        <p:spPr>
          <a:xfrm>
            <a:off x="762000" y="1909717"/>
            <a:ext cx="2819400" cy="4000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accent1"/>
              </a:buClr>
              <a:buFont typeface="Arial"/>
              <a:buNone/>
            </a:pPr>
            <a:r>
              <a:rPr lang="en-US" sz="2000" b="0" i="0" cap="none">
                <a:solidFill>
                  <a:schemeClr val="dk2"/>
                </a:solidFill>
                <a:latin typeface="Candara"/>
                <a:ea typeface="Candara"/>
                <a:cs typeface="Candara"/>
                <a:sym typeface="Candara"/>
              </a:rPr>
              <a:t>Ur (Vaalbara)</a:t>
            </a:r>
            <a:endParaRPr/>
          </a:p>
        </p:txBody>
      </p:sp>
      <p:sp>
        <p:nvSpPr>
          <p:cNvPr id="612" name="Google Shape;612;p62"/>
          <p:cNvSpPr txBox="1"/>
          <p:nvPr/>
        </p:nvSpPr>
        <p:spPr>
          <a:xfrm>
            <a:off x="762000" y="2324100"/>
            <a:ext cx="2819400" cy="4000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accent1"/>
              </a:buClr>
              <a:buFont typeface="Arial"/>
              <a:buNone/>
            </a:pPr>
            <a:r>
              <a:rPr lang="en-US" sz="2000" b="0" i="0" cap="none">
                <a:solidFill>
                  <a:schemeClr val="dk2"/>
                </a:solidFill>
                <a:latin typeface="Candara"/>
                <a:ea typeface="Candara"/>
                <a:cs typeface="Candara"/>
                <a:sym typeface="Candara"/>
              </a:rPr>
              <a:t>Kenorland</a:t>
            </a:r>
            <a:endParaRPr sz="2000" b="0" i="0" cap="none">
              <a:solidFill>
                <a:schemeClr val="dk2"/>
              </a:solidFill>
              <a:latin typeface="Candara"/>
              <a:ea typeface="Candara"/>
              <a:cs typeface="Candara"/>
              <a:sym typeface="Candara"/>
            </a:endParaRPr>
          </a:p>
        </p:txBody>
      </p:sp>
      <p:sp>
        <p:nvSpPr>
          <p:cNvPr id="613" name="Google Shape;613;p62"/>
          <p:cNvSpPr txBox="1"/>
          <p:nvPr/>
        </p:nvSpPr>
        <p:spPr>
          <a:xfrm>
            <a:off x="762000" y="2766967"/>
            <a:ext cx="2819400" cy="4000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accent1"/>
              </a:buClr>
              <a:buFont typeface="Arial"/>
              <a:buNone/>
            </a:pPr>
            <a:r>
              <a:rPr lang="en-US" sz="2000" b="0" i="0" cap="none">
                <a:solidFill>
                  <a:schemeClr val="dk2"/>
                </a:solidFill>
                <a:latin typeface="Candara"/>
                <a:ea typeface="Candara"/>
                <a:cs typeface="Candara"/>
                <a:sym typeface="Candara"/>
              </a:rPr>
              <a:t>Columbia (Nuna)</a:t>
            </a:r>
            <a:endParaRPr/>
          </a:p>
        </p:txBody>
      </p:sp>
      <p:sp>
        <p:nvSpPr>
          <p:cNvPr id="614" name="Google Shape;614;p62"/>
          <p:cNvSpPr txBox="1"/>
          <p:nvPr/>
        </p:nvSpPr>
        <p:spPr>
          <a:xfrm>
            <a:off x="762000" y="3238500"/>
            <a:ext cx="2819400" cy="4000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accent1"/>
              </a:buClr>
              <a:buFont typeface="Arial"/>
              <a:buNone/>
            </a:pPr>
            <a:r>
              <a:rPr lang="en-US" sz="2000" b="0" i="0" cap="none">
                <a:solidFill>
                  <a:schemeClr val="dk2"/>
                </a:solidFill>
                <a:latin typeface="Candara"/>
                <a:ea typeface="Candara"/>
                <a:cs typeface="Candara"/>
                <a:sym typeface="Candara"/>
              </a:rPr>
              <a:t>Rodinia</a:t>
            </a:r>
            <a:endParaRPr sz="2000" b="0" i="0" cap="none">
              <a:solidFill>
                <a:schemeClr val="dk2"/>
              </a:solidFill>
              <a:latin typeface="Candara"/>
              <a:ea typeface="Candara"/>
              <a:cs typeface="Candara"/>
              <a:sym typeface="Candara"/>
            </a:endParaRPr>
          </a:p>
          <a:p>
            <a:pPr marL="344488" marR="0" lvl="2" indent="-1588" algn="l" rtl="0">
              <a:spcBef>
                <a:spcPts val="600"/>
              </a:spcBef>
              <a:spcAft>
                <a:spcPts val="0"/>
              </a:spcAft>
              <a:buClr>
                <a:schemeClr val="accent1"/>
              </a:buClr>
              <a:buFont typeface="Arial"/>
              <a:buNone/>
            </a:pPr>
            <a:endParaRPr sz="1600" b="0" i="0" u="none" strike="noStrike" cap="none">
              <a:solidFill>
                <a:schemeClr val="dk2"/>
              </a:solidFill>
              <a:latin typeface="Candara"/>
              <a:ea typeface="Candara"/>
              <a:cs typeface="Candara"/>
              <a:sym typeface="Candara"/>
            </a:endParaRPr>
          </a:p>
        </p:txBody>
      </p:sp>
      <p:sp>
        <p:nvSpPr>
          <p:cNvPr id="615" name="Google Shape;615;p62"/>
          <p:cNvSpPr txBox="1"/>
          <p:nvPr/>
        </p:nvSpPr>
        <p:spPr>
          <a:xfrm>
            <a:off x="762000" y="3695699"/>
            <a:ext cx="2819400" cy="4000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accent1"/>
              </a:buClr>
              <a:buFont typeface="Arial"/>
              <a:buNone/>
            </a:pPr>
            <a:r>
              <a:rPr lang="en-US" sz="2000" b="0" i="0" cap="none">
                <a:solidFill>
                  <a:schemeClr val="dk2"/>
                </a:solidFill>
                <a:latin typeface="Candara"/>
                <a:ea typeface="Candara"/>
                <a:cs typeface="Candara"/>
                <a:sym typeface="Candara"/>
              </a:rPr>
              <a:t>Pannotia</a:t>
            </a:r>
            <a:endParaRPr sz="2000" b="0" i="0" cap="none">
              <a:solidFill>
                <a:schemeClr val="dk2"/>
              </a:solidFill>
              <a:latin typeface="Candara"/>
              <a:ea typeface="Candara"/>
              <a:cs typeface="Candara"/>
              <a:sym typeface="Candara"/>
            </a:endParaRPr>
          </a:p>
          <a:p>
            <a:pPr marL="344488" marR="0" lvl="2" indent="-1588" algn="l" rtl="0">
              <a:spcBef>
                <a:spcPts val="600"/>
              </a:spcBef>
              <a:spcAft>
                <a:spcPts val="0"/>
              </a:spcAft>
              <a:buClr>
                <a:schemeClr val="accent1"/>
              </a:buClr>
              <a:buFont typeface="Arial"/>
              <a:buNone/>
            </a:pPr>
            <a:endParaRPr sz="1600" b="0" i="0" u="none" strike="noStrike" cap="none">
              <a:solidFill>
                <a:schemeClr val="dk2"/>
              </a:solidFill>
              <a:latin typeface="Candara"/>
              <a:ea typeface="Candara"/>
              <a:cs typeface="Candara"/>
              <a:sym typeface="Candara"/>
            </a:endParaRPr>
          </a:p>
        </p:txBody>
      </p:sp>
      <p:sp>
        <p:nvSpPr>
          <p:cNvPr id="616" name="Google Shape;616;p62"/>
          <p:cNvSpPr txBox="1"/>
          <p:nvPr/>
        </p:nvSpPr>
        <p:spPr>
          <a:xfrm>
            <a:off x="762000" y="4152900"/>
            <a:ext cx="2819400" cy="4000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accent1"/>
              </a:buClr>
              <a:buFont typeface="Arial"/>
              <a:buNone/>
            </a:pPr>
            <a:r>
              <a:rPr lang="en-US" sz="2000" b="0" i="0" cap="none">
                <a:solidFill>
                  <a:schemeClr val="dk2"/>
                </a:solidFill>
                <a:latin typeface="Candara"/>
                <a:ea typeface="Candara"/>
                <a:cs typeface="Candara"/>
                <a:sym typeface="Candara"/>
              </a:rPr>
              <a:t>Pangaea</a:t>
            </a:r>
            <a:endParaRPr/>
          </a:p>
          <a:p>
            <a:pPr marL="344488" marR="0" lvl="2" indent="-1588" algn="l" rtl="0">
              <a:spcBef>
                <a:spcPts val="600"/>
              </a:spcBef>
              <a:spcAft>
                <a:spcPts val="0"/>
              </a:spcAft>
              <a:buClr>
                <a:schemeClr val="accent1"/>
              </a:buClr>
              <a:buFont typeface="Arial"/>
              <a:buNone/>
            </a:pPr>
            <a:endParaRPr sz="1600" b="0" i="0" u="none" strike="noStrike" cap="none">
              <a:solidFill>
                <a:schemeClr val="dk2"/>
              </a:solidFill>
              <a:latin typeface="Candara"/>
              <a:ea typeface="Candara"/>
              <a:cs typeface="Candara"/>
              <a:sym typeface="Candara"/>
            </a:endParaRPr>
          </a:p>
        </p:txBody>
      </p:sp>
      <p:sp>
        <p:nvSpPr>
          <p:cNvPr id="617" name="Google Shape;617;p62"/>
          <p:cNvSpPr txBox="1"/>
          <p:nvPr/>
        </p:nvSpPr>
        <p:spPr>
          <a:xfrm>
            <a:off x="2971801" y="1909717"/>
            <a:ext cx="2299027"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chemeClr val="dk1"/>
                </a:solidFill>
                <a:latin typeface="Candara"/>
                <a:ea typeface="Candara"/>
                <a:cs typeface="Candara"/>
                <a:sym typeface="Candara"/>
              </a:rPr>
              <a:t>~ 3.6 Gya (Archean)</a:t>
            </a:r>
            <a:endParaRPr sz="2000">
              <a:solidFill>
                <a:schemeClr val="dk1"/>
              </a:solidFill>
              <a:latin typeface="Candara"/>
              <a:ea typeface="Candara"/>
              <a:cs typeface="Candara"/>
              <a:sym typeface="Candara"/>
            </a:endParaRPr>
          </a:p>
        </p:txBody>
      </p:sp>
      <p:sp>
        <p:nvSpPr>
          <p:cNvPr id="618" name="Google Shape;618;p62"/>
          <p:cNvSpPr txBox="1"/>
          <p:nvPr/>
        </p:nvSpPr>
        <p:spPr>
          <a:xfrm>
            <a:off x="2984828" y="2309767"/>
            <a:ext cx="2273379"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chemeClr val="dk1"/>
                </a:solidFill>
                <a:latin typeface="Candara"/>
                <a:ea typeface="Candara"/>
                <a:cs typeface="Candara"/>
                <a:sym typeface="Candara"/>
              </a:rPr>
              <a:t>~ 2.7 Gya (Archean)</a:t>
            </a:r>
            <a:endParaRPr sz="2000">
              <a:solidFill>
                <a:schemeClr val="dk1"/>
              </a:solidFill>
              <a:latin typeface="Candara"/>
              <a:ea typeface="Candara"/>
              <a:cs typeface="Candara"/>
              <a:sym typeface="Candara"/>
            </a:endParaRPr>
          </a:p>
        </p:txBody>
      </p:sp>
      <p:sp>
        <p:nvSpPr>
          <p:cNvPr id="619" name="Google Shape;619;p62"/>
          <p:cNvSpPr txBox="1"/>
          <p:nvPr/>
        </p:nvSpPr>
        <p:spPr>
          <a:xfrm>
            <a:off x="2984827" y="2752634"/>
            <a:ext cx="2624436"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chemeClr val="dk1"/>
                </a:solidFill>
                <a:latin typeface="Candara"/>
                <a:ea typeface="Candara"/>
                <a:cs typeface="Candara"/>
                <a:sym typeface="Candara"/>
              </a:rPr>
              <a:t>~ 1.8 Gya (Proterozoic)</a:t>
            </a:r>
            <a:endParaRPr sz="2000">
              <a:solidFill>
                <a:schemeClr val="dk1"/>
              </a:solidFill>
              <a:latin typeface="Candara"/>
              <a:ea typeface="Candara"/>
              <a:cs typeface="Candara"/>
              <a:sym typeface="Candara"/>
            </a:endParaRPr>
          </a:p>
        </p:txBody>
      </p:sp>
      <p:sp>
        <p:nvSpPr>
          <p:cNvPr id="620" name="Google Shape;620;p62"/>
          <p:cNvSpPr txBox="1"/>
          <p:nvPr/>
        </p:nvSpPr>
        <p:spPr>
          <a:xfrm>
            <a:off x="2984827" y="3224167"/>
            <a:ext cx="2608406"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chemeClr val="dk1"/>
                </a:solidFill>
                <a:latin typeface="Candara"/>
                <a:ea typeface="Candara"/>
                <a:cs typeface="Candara"/>
                <a:sym typeface="Candara"/>
              </a:rPr>
              <a:t>~ 1.3 Gya (Proterozoic)</a:t>
            </a:r>
            <a:endParaRPr sz="2000">
              <a:solidFill>
                <a:schemeClr val="dk1"/>
              </a:solidFill>
              <a:latin typeface="Candara"/>
              <a:ea typeface="Candara"/>
              <a:cs typeface="Candara"/>
              <a:sym typeface="Candara"/>
            </a:endParaRPr>
          </a:p>
        </p:txBody>
      </p:sp>
      <p:sp>
        <p:nvSpPr>
          <p:cNvPr id="621" name="Google Shape;621;p62"/>
          <p:cNvSpPr txBox="1"/>
          <p:nvPr/>
        </p:nvSpPr>
        <p:spPr>
          <a:xfrm>
            <a:off x="2984828" y="3681367"/>
            <a:ext cx="2813591"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chemeClr val="dk1"/>
                </a:solidFill>
                <a:latin typeface="Candara"/>
                <a:ea typeface="Candara"/>
                <a:cs typeface="Candara"/>
                <a:sym typeface="Candara"/>
              </a:rPr>
              <a:t>~ 600 Mya (Proterozoic)</a:t>
            </a:r>
            <a:endParaRPr sz="2000">
              <a:solidFill>
                <a:schemeClr val="dk1"/>
              </a:solidFill>
              <a:latin typeface="Candara"/>
              <a:ea typeface="Candara"/>
              <a:cs typeface="Candara"/>
              <a:sym typeface="Candara"/>
            </a:endParaRPr>
          </a:p>
        </p:txBody>
      </p:sp>
      <p:sp>
        <p:nvSpPr>
          <p:cNvPr id="622" name="Google Shape;622;p62"/>
          <p:cNvSpPr txBox="1"/>
          <p:nvPr/>
        </p:nvSpPr>
        <p:spPr>
          <a:xfrm>
            <a:off x="2984828" y="4138567"/>
            <a:ext cx="2877711"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chemeClr val="dk1"/>
                </a:solidFill>
                <a:latin typeface="Candara"/>
                <a:ea typeface="Candara"/>
                <a:cs typeface="Candara"/>
                <a:sym typeface="Candara"/>
              </a:rPr>
              <a:t>~ 300 Mya (Phanerozoic)</a:t>
            </a:r>
            <a:endParaRPr sz="2000">
              <a:solidFill>
                <a:schemeClr val="dk1"/>
              </a:solidFill>
              <a:latin typeface="Candara"/>
              <a:ea typeface="Candara"/>
              <a:cs typeface="Candara"/>
              <a:sym typeface="Candara"/>
            </a:endParaRPr>
          </a:p>
        </p:txBody>
      </p:sp>
      <p:pic>
        <p:nvPicPr>
          <p:cNvPr id="623" name="Google Shape;623;p62">
            <a:hlinkClick r:id="rId3"/>
          </p:cNvPr>
          <p:cNvPicPr preferRelativeResize="0"/>
          <p:nvPr/>
        </p:nvPicPr>
        <p:blipFill rotWithShape="1">
          <a:blip r:embed="rId4">
            <a:alphaModFix/>
          </a:blip>
          <a:srcRect/>
          <a:stretch/>
        </p:blipFill>
        <p:spPr>
          <a:xfrm>
            <a:off x="6095999" y="1909716"/>
            <a:ext cx="2533371" cy="11525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63"/>
          <p:cNvSpPr txBox="1">
            <a:spLocks noGrp="1"/>
          </p:cNvSpPr>
          <p:nvPr>
            <p:ph type="title"/>
          </p:nvPr>
        </p:nvSpPr>
        <p:spPr>
          <a:xfrm>
            <a:off x="276225" y="171450"/>
            <a:ext cx="8591550" cy="800101"/>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2"/>
              </a:buClr>
              <a:buFont typeface="Candara"/>
              <a:buNone/>
            </a:pPr>
            <a:r>
              <a:rPr lang="en-US" sz="3240" b="0" i="0" u="none" strike="noStrike" cap="none">
                <a:solidFill>
                  <a:schemeClr val="dk2"/>
                </a:solidFill>
                <a:latin typeface="Candara"/>
                <a:ea typeface="Candara"/>
                <a:cs typeface="Candara"/>
                <a:sym typeface="Candara"/>
              </a:rPr>
              <a:t>Patterns of Evolution</a:t>
            </a:r>
            <a:br>
              <a:rPr lang="en-US" sz="3240" b="0" i="0" u="none" strike="noStrike" cap="none">
                <a:solidFill>
                  <a:schemeClr val="dk2"/>
                </a:solidFill>
                <a:latin typeface="Candara"/>
                <a:ea typeface="Candara"/>
                <a:cs typeface="Candara"/>
                <a:sym typeface="Candara"/>
              </a:rPr>
            </a:br>
            <a:r>
              <a:rPr lang="en-US" sz="2160" b="0" i="0" u="none" strike="noStrike" cap="none">
                <a:solidFill>
                  <a:schemeClr val="accent3"/>
                </a:solidFill>
                <a:latin typeface="Candara"/>
                <a:ea typeface="Candara"/>
                <a:cs typeface="Candara"/>
                <a:sym typeface="Candara"/>
              </a:rPr>
              <a:t>Geological</a:t>
            </a:r>
            <a:endParaRPr sz="2160" b="0" i="0" u="none" strike="noStrike" cap="none">
              <a:solidFill>
                <a:schemeClr val="accent3"/>
              </a:solidFill>
              <a:latin typeface="Candara"/>
              <a:ea typeface="Candara"/>
              <a:cs typeface="Candara"/>
              <a:sym typeface="Candara"/>
            </a:endParaRPr>
          </a:p>
        </p:txBody>
      </p:sp>
      <p:sp>
        <p:nvSpPr>
          <p:cNvPr id="629" name="Google Shape;629;p63"/>
          <p:cNvSpPr txBox="1">
            <a:spLocks noGrp="1"/>
          </p:cNvSpPr>
          <p:nvPr>
            <p:ph type="body" idx="1"/>
          </p:nvPr>
        </p:nvSpPr>
        <p:spPr>
          <a:xfrm>
            <a:off x="274320" y="1097280"/>
            <a:ext cx="4259580" cy="502920"/>
          </a:xfrm>
          <a:prstGeom prst="rect">
            <a:avLst/>
          </a:prstGeom>
          <a:noFill/>
          <a:ln>
            <a:noFill/>
          </a:ln>
        </p:spPr>
        <p:txBody>
          <a:bodyPr spcFirstLastPara="1" wrap="square" lIns="91425" tIns="45700" rIns="91425" bIns="45700" anchor="t" anchorCtr="0">
            <a:noAutofit/>
          </a:bodyPr>
          <a:lstStyle/>
          <a:p>
            <a:pPr marL="171450" marR="0" lvl="0" indent="-171450" algn="l" rtl="0">
              <a:spcBef>
                <a:spcPts val="0"/>
              </a:spcBef>
              <a:spcAft>
                <a:spcPts val="0"/>
              </a:spcAft>
              <a:buClr>
                <a:schemeClr val="accent1"/>
              </a:buClr>
              <a:buSzPts val="2400"/>
              <a:buFont typeface="Noto Sans Symbols"/>
              <a:buChar char="❖"/>
            </a:pPr>
            <a:r>
              <a:rPr lang="en-US" sz="2400" b="0" i="0" u="none" strike="noStrike" cap="none">
                <a:solidFill>
                  <a:schemeClr val="dk2"/>
                </a:solidFill>
                <a:latin typeface="Candara"/>
                <a:ea typeface="Candara"/>
                <a:cs typeface="Candara"/>
                <a:sym typeface="Candara"/>
              </a:rPr>
              <a:t> Global Warming/Cooling</a:t>
            </a:r>
            <a:endParaRPr/>
          </a:p>
        </p:txBody>
      </p:sp>
      <p:cxnSp>
        <p:nvCxnSpPr>
          <p:cNvPr id="630" name="Google Shape;630;p63"/>
          <p:cNvCxnSpPr/>
          <p:nvPr/>
        </p:nvCxnSpPr>
        <p:spPr>
          <a:xfrm>
            <a:off x="228600" y="971550"/>
            <a:ext cx="8610600" cy="0"/>
          </a:xfrm>
          <a:prstGeom prst="straightConnector1">
            <a:avLst/>
          </a:prstGeom>
          <a:noFill/>
          <a:ln w="9525" cap="flat" cmpd="sng">
            <a:solidFill>
              <a:schemeClr val="accent1"/>
            </a:solidFill>
            <a:prstDash val="solid"/>
            <a:round/>
            <a:headEnd type="none" w="sm" len="sm"/>
            <a:tailEnd type="none" w="sm" len="sm"/>
          </a:ln>
        </p:spPr>
      </p:cxnSp>
      <p:pic>
        <p:nvPicPr>
          <p:cNvPr id="631" name="Google Shape;631;p63" descr="http://climateclash.com/files/2010/10/Hansen-Fig-1-640.jpg"/>
          <p:cNvPicPr preferRelativeResize="0"/>
          <p:nvPr/>
        </p:nvPicPr>
        <p:blipFill rotWithShape="1">
          <a:blip r:embed="rId3">
            <a:alphaModFix/>
          </a:blip>
          <a:srcRect/>
          <a:stretch/>
        </p:blipFill>
        <p:spPr>
          <a:xfrm>
            <a:off x="4848144" y="1200150"/>
            <a:ext cx="3991056" cy="3648076"/>
          </a:xfrm>
          <a:prstGeom prst="rect">
            <a:avLst/>
          </a:prstGeom>
          <a:noFill/>
          <a:ln>
            <a:noFill/>
          </a:ln>
        </p:spPr>
      </p:pic>
      <p:sp>
        <p:nvSpPr>
          <p:cNvPr id="632" name="Google Shape;632;p63"/>
          <p:cNvSpPr txBox="1"/>
          <p:nvPr/>
        </p:nvSpPr>
        <p:spPr>
          <a:xfrm>
            <a:off x="274320" y="1649730"/>
            <a:ext cx="4259580" cy="502920"/>
          </a:xfrm>
          <a:prstGeom prst="rect">
            <a:avLst/>
          </a:prstGeom>
          <a:noFill/>
          <a:ln>
            <a:noFill/>
          </a:ln>
        </p:spPr>
        <p:txBody>
          <a:bodyPr spcFirstLastPara="1" wrap="square" lIns="91425" tIns="45700" rIns="91425" bIns="45700" anchor="t" anchorCtr="0">
            <a:noAutofit/>
          </a:bodyPr>
          <a:lstStyle/>
          <a:p>
            <a:pPr marL="171450" marR="0" lvl="0" indent="-171450" algn="l" rtl="0">
              <a:spcBef>
                <a:spcPts val="0"/>
              </a:spcBef>
              <a:spcAft>
                <a:spcPts val="0"/>
              </a:spcAft>
              <a:buClr>
                <a:schemeClr val="accent1"/>
              </a:buClr>
              <a:buSzPts val="2400"/>
              <a:buFont typeface="Noto Sans Symbols"/>
              <a:buChar char="❖"/>
            </a:pPr>
            <a:r>
              <a:rPr lang="en-US" sz="2400" b="0" i="0" cap="none">
                <a:solidFill>
                  <a:schemeClr val="dk2"/>
                </a:solidFill>
                <a:latin typeface="Candara"/>
                <a:ea typeface="Candara"/>
                <a:cs typeface="Candara"/>
                <a:sym typeface="Candara"/>
              </a:rPr>
              <a:t> Glaciers and Polar Ice Caps</a:t>
            </a:r>
            <a:endParaRPr/>
          </a:p>
        </p:txBody>
      </p:sp>
      <p:sp>
        <p:nvSpPr>
          <p:cNvPr id="633" name="Google Shape;633;p63"/>
          <p:cNvSpPr txBox="1"/>
          <p:nvPr/>
        </p:nvSpPr>
        <p:spPr>
          <a:xfrm>
            <a:off x="274320" y="2202180"/>
            <a:ext cx="4259580" cy="502920"/>
          </a:xfrm>
          <a:prstGeom prst="rect">
            <a:avLst/>
          </a:prstGeom>
          <a:noFill/>
          <a:ln>
            <a:noFill/>
          </a:ln>
        </p:spPr>
        <p:txBody>
          <a:bodyPr spcFirstLastPara="1" wrap="square" lIns="91425" tIns="45700" rIns="91425" bIns="45700" anchor="t" anchorCtr="0">
            <a:noAutofit/>
          </a:bodyPr>
          <a:lstStyle/>
          <a:p>
            <a:pPr marL="171450" marR="0" lvl="0" indent="-171450" algn="l" rtl="0">
              <a:spcBef>
                <a:spcPts val="0"/>
              </a:spcBef>
              <a:spcAft>
                <a:spcPts val="0"/>
              </a:spcAft>
              <a:buClr>
                <a:schemeClr val="accent1"/>
              </a:buClr>
              <a:buSzPts val="2400"/>
              <a:buFont typeface="Noto Sans Symbols"/>
              <a:buChar char="❖"/>
            </a:pPr>
            <a:r>
              <a:rPr lang="en-US" sz="2400" b="0" i="0" cap="none">
                <a:solidFill>
                  <a:schemeClr val="dk2"/>
                </a:solidFill>
                <a:latin typeface="Candara"/>
                <a:ea typeface="Candara"/>
                <a:cs typeface="Candara"/>
                <a:sym typeface="Candara"/>
              </a:rPr>
              <a:t> Changes in Sea Level</a:t>
            </a:r>
            <a:endParaRPr/>
          </a:p>
        </p:txBody>
      </p:sp>
      <p:sp>
        <p:nvSpPr>
          <p:cNvPr id="634" name="Google Shape;634;p63"/>
          <p:cNvSpPr txBox="1"/>
          <p:nvPr/>
        </p:nvSpPr>
        <p:spPr>
          <a:xfrm>
            <a:off x="274320" y="2754630"/>
            <a:ext cx="4259580" cy="502920"/>
          </a:xfrm>
          <a:prstGeom prst="rect">
            <a:avLst/>
          </a:prstGeom>
          <a:noFill/>
          <a:ln>
            <a:noFill/>
          </a:ln>
        </p:spPr>
        <p:txBody>
          <a:bodyPr spcFirstLastPara="1" wrap="square" lIns="91425" tIns="45700" rIns="91425" bIns="45700" anchor="t" anchorCtr="0">
            <a:noAutofit/>
          </a:bodyPr>
          <a:lstStyle/>
          <a:p>
            <a:pPr marL="171450" marR="0" lvl="0" indent="-171450" algn="l" rtl="0">
              <a:spcBef>
                <a:spcPts val="0"/>
              </a:spcBef>
              <a:spcAft>
                <a:spcPts val="0"/>
              </a:spcAft>
              <a:buClr>
                <a:schemeClr val="accent1"/>
              </a:buClr>
              <a:buSzPts val="2400"/>
              <a:buFont typeface="Noto Sans Symbols"/>
              <a:buChar char="❖"/>
            </a:pPr>
            <a:r>
              <a:rPr lang="en-US" sz="2400" b="0" i="0" cap="none">
                <a:solidFill>
                  <a:schemeClr val="dk2"/>
                </a:solidFill>
                <a:latin typeface="Candara"/>
                <a:ea typeface="Candara"/>
                <a:cs typeface="Candara"/>
                <a:sym typeface="Candara"/>
              </a:rPr>
              <a:t> Ice Ages</a:t>
            </a:r>
            <a:endParaRPr/>
          </a:p>
        </p:txBody>
      </p:sp>
      <p:pic>
        <p:nvPicPr>
          <p:cNvPr id="635" name="Google Shape;635;p63" descr="http://www.globalclimatescam.com/wp-content/uploads/2009/01/istock_000003896670xsmall.jpg"/>
          <p:cNvPicPr preferRelativeResize="0"/>
          <p:nvPr/>
        </p:nvPicPr>
        <p:blipFill rotWithShape="1">
          <a:blip r:embed="rId4">
            <a:alphaModFix/>
          </a:blip>
          <a:srcRect/>
          <a:stretch/>
        </p:blipFill>
        <p:spPr>
          <a:xfrm>
            <a:off x="2286000" y="2754630"/>
            <a:ext cx="2085975" cy="207996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64"/>
          <p:cNvSpPr txBox="1">
            <a:spLocks noGrp="1"/>
          </p:cNvSpPr>
          <p:nvPr>
            <p:ph type="title"/>
          </p:nvPr>
        </p:nvSpPr>
        <p:spPr>
          <a:xfrm>
            <a:off x="276225" y="171450"/>
            <a:ext cx="8591550" cy="800101"/>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2"/>
              </a:buClr>
              <a:buFont typeface="Candara"/>
              <a:buNone/>
            </a:pPr>
            <a:r>
              <a:rPr lang="en-US" sz="3240" b="0" i="0" u="none" strike="noStrike" cap="none">
                <a:solidFill>
                  <a:schemeClr val="dk2"/>
                </a:solidFill>
                <a:latin typeface="Candara"/>
                <a:ea typeface="Candara"/>
                <a:cs typeface="Candara"/>
                <a:sym typeface="Candara"/>
              </a:rPr>
              <a:t>Patterns of Evolution</a:t>
            </a:r>
            <a:br>
              <a:rPr lang="en-US" sz="3240" b="0" i="0" u="none" strike="noStrike" cap="none">
                <a:solidFill>
                  <a:schemeClr val="dk2"/>
                </a:solidFill>
                <a:latin typeface="Candara"/>
                <a:ea typeface="Candara"/>
                <a:cs typeface="Candara"/>
                <a:sym typeface="Candara"/>
              </a:rPr>
            </a:br>
            <a:r>
              <a:rPr lang="en-US" sz="2160" b="0" i="0" u="none" strike="noStrike" cap="none">
                <a:solidFill>
                  <a:schemeClr val="accent3"/>
                </a:solidFill>
                <a:latin typeface="Candara"/>
                <a:ea typeface="Candara"/>
                <a:cs typeface="Candara"/>
                <a:sym typeface="Candara"/>
              </a:rPr>
              <a:t>Biological</a:t>
            </a:r>
            <a:endParaRPr sz="2160" b="0" i="0" u="none" strike="noStrike" cap="none">
              <a:solidFill>
                <a:schemeClr val="accent3"/>
              </a:solidFill>
              <a:latin typeface="Candara"/>
              <a:ea typeface="Candara"/>
              <a:cs typeface="Candara"/>
              <a:sym typeface="Candara"/>
            </a:endParaRPr>
          </a:p>
        </p:txBody>
      </p:sp>
      <p:sp>
        <p:nvSpPr>
          <p:cNvPr id="641" name="Google Shape;641;p64"/>
          <p:cNvSpPr txBox="1">
            <a:spLocks noGrp="1"/>
          </p:cNvSpPr>
          <p:nvPr>
            <p:ph type="body" idx="1"/>
          </p:nvPr>
        </p:nvSpPr>
        <p:spPr>
          <a:xfrm>
            <a:off x="228600" y="1097280"/>
            <a:ext cx="8595360" cy="502920"/>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chemeClr val="accent1"/>
              </a:buClr>
              <a:buSzPts val="2960"/>
              <a:buFont typeface="Noto Sans Symbols"/>
              <a:buChar char="❖"/>
            </a:pPr>
            <a:r>
              <a:rPr lang="en-US" sz="2960" b="0" i="0" u="none" strike="noStrike" cap="none">
                <a:solidFill>
                  <a:schemeClr val="dk2"/>
                </a:solidFill>
                <a:latin typeface="Candara"/>
                <a:ea typeface="Candara"/>
                <a:cs typeface="Candara"/>
                <a:sym typeface="Candara"/>
              </a:rPr>
              <a:t> Environmental Changes &amp; Mass Extinctions</a:t>
            </a:r>
            <a:endParaRPr/>
          </a:p>
        </p:txBody>
      </p:sp>
      <p:cxnSp>
        <p:nvCxnSpPr>
          <p:cNvPr id="642" name="Google Shape;642;p64"/>
          <p:cNvCxnSpPr/>
          <p:nvPr/>
        </p:nvCxnSpPr>
        <p:spPr>
          <a:xfrm>
            <a:off x="228600" y="971550"/>
            <a:ext cx="8610600" cy="0"/>
          </a:xfrm>
          <a:prstGeom prst="straightConnector1">
            <a:avLst/>
          </a:prstGeom>
          <a:noFill/>
          <a:ln w="9525" cap="flat" cmpd="sng">
            <a:solidFill>
              <a:schemeClr val="accent1"/>
            </a:solidFill>
            <a:prstDash val="solid"/>
            <a:round/>
            <a:headEnd type="none" w="sm" len="sm"/>
            <a:tailEnd type="none" w="sm" len="sm"/>
          </a:ln>
        </p:spPr>
      </p:cxnSp>
      <p:sp>
        <p:nvSpPr>
          <p:cNvPr id="643" name="Google Shape;643;p64"/>
          <p:cNvSpPr txBox="1"/>
          <p:nvPr/>
        </p:nvSpPr>
        <p:spPr>
          <a:xfrm>
            <a:off x="914400" y="2343150"/>
            <a:ext cx="5607625"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accent1"/>
                </a:solidFill>
                <a:latin typeface="Candara"/>
                <a:ea typeface="Candara"/>
                <a:cs typeface="Candara"/>
                <a:sym typeface="Candara"/>
              </a:rPr>
              <a:t>1.</a:t>
            </a:r>
            <a:r>
              <a:rPr lang="en-US" sz="2400">
                <a:solidFill>
                  <a:schemeClr val="dk1"/>
                </a:solidFill>
                <a:latin typeface="Candara"/>
                <a:ea typeface="Candara"/>
                <a:cs typeface="Candara"/>
                <a:sym typeface="Candara"/>
              </a:rPr>
              <a:t> Random and Require Many Generations</a:t>
            </a:r>
            <a:endParaRPr sz="2400">
              <a:solidFill>
                <a:schemeClr val="dk1"/>
              </a:solidFill>
              <a:latin typeface="Candara"/>
              <a:ea typeface="Candara"/>
              <a:cs typeface="Candara"/>
              <a:sym typeface="Candara"/>
            </a:endParaRPr>
          </a:p>
        </p:txBody>
      </p:sp>
      <p:sp>
        <p:nvSpPr>
          <p:cNvPr id="644" name="Google Shape;644;p64"/>
          <p:cNvSpPr txBox="1"/>
          <p:nvPr/>
        </p:nvSpPr>
        <p:spPr>
          <a:xfrm>
            <a:off x="914400" y="3179118"/>
            <a:ext cx="5902578"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accent1"/>
                </a:solidFill>
                <a:latin typeface="Candara"/>
                <a:ea typeface="Candara"/>
                <a:cs typeface="Candara"/>
                <a:sym typeface="Candara"/>
              </a:rPr>
              <a:t>3.</a:t>
            </a:r>
            <a:r>
              <a:rPr lang="en-US" sz="2400">
                <a:solidFill>
                  <a:schemeClr val="dk1"/>
                </a:solidFill>
                <a:latin typeface="Candara"/>
                <a:ea typeface="Candara"/>
                <a:cs typeface="Candara"/>
                <a:sym typeface="Candara"/>
              </a:rPr>
              <a:t> Diversification in Anatomy and Physiology</a:t>
            </a:r>
            <a:endParaRPr sz="2400">
              <a:solidFill>
                <a:schemeClr val="dk1"/>
              </a:solidFill>
              <a:latin typeface="Candara"/>
              <a:ea typeface="Candara"/>
              <a:cs typeface="Candara"/>
              <a:sym typeface="Candara"/>
            </a:endParaRPr>
          </a:p>
        </p:txBody>
      </p:sp>
      <p:sp>
        <p:nvSpPr>
          <p:cNvPr id="645" name="Google Shape;645;p64"/>
          <p:cNvSpPr txBox="1"/>
          <p:nvPr/>
        </p:nvSpPr>
        <p:spPr>
          <a:xfrm>
            <a:off x="914400" y="3597102"/>
            <a:ext cx="3236784"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accent1"/>
                </a:solidFill>
                <a:latin typeface="Candara"/>
                <a:ea typeface="Candara"/>
                <a:cs typeface="Candara"/>
                <a:sym typeface="Candara"/>
              </a:rPr>
              <a:t>4.</a:t>
            </a:r>
            <a:r>
              <a:rPr lang="en-US" sz="2400">
                <a:solidFill>
                  <a:schemeClr val="dk1"/>
                </a:solidFill>
                <a:latin typeface="Candara"/>
                <a:ea typeface="Candara"/>
                <a:cs typeface="Candara"/>
                <a:sym typeface="Candara"/>
              </a:rPr>
              <a:t> Diversification in Size</a:t>
            </a:r>
            <a:endParaRPr sz="2400">
              <a:solidFill>
                <a:schemeClr val="dk1"/>
              </a:solidFill>
              <a:latin typeface="Candara"/>
              <a:ea typeface="Candara"/>
              <a:cs typeface="Candara"/>
              <a:sym typeface="Candara"/>
            </a:endParaRPr>
          </a:p>
        </p:txBody>
      </p:sp>
      <p:sp>
        <p:nvSpPr>
          <p:cNvPr id="646" name="Google Shape;646;p64"/>
          <p:cNvSpPr txBox="1"/>
          <p:nvPr/>
        </p:nvSpPr>
        <p:spPr>
          <a:xfrm>
            <a:off x="914400" y="4015085"/>
            <a:ext cx="5718232"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accent1"/>
                </a:solidFill>
                <a:latin typeface="Candara"/>
                <a:ea typeface="Candara"/>
                <a:cs typeface="Candara"/>
                <a:sym typeface="Candara"/>
              </a:rPr>
              <a:t>5.</a:t>
            </a:r>
            <a:r>
              <a:rPr lang="en-US" sz="2400">
                <a:solidFill>
                  <a:schemeClr val="dk1"/>
                </a:solidFill>
                <a:latin typeface="Candara"/>
                <a:ea typeface="Candara"/>
                <a:cs typeface="Candara"/>
                <a:sym typeface="Candara"/>
              </a:rPr>
              <a:t> Best Adaptations Passed On to Posterity</a:t>
            </a:r>
            <a:endParaRPr sz="2400">
              <a:solidFill>
                <a:schemeClr val="dk1"/>
              </a:solidFill>
              <a:latin typeface="Candara"/>
              <a:ea typeface="Candara"/>
              <a:cs typeface="Candara"/>
              <a:sym typeface="Candara"/>
            </a:endParaRPr>
          </a:p>
        </p:txBody>
      </p:sp>
      <p:sp>
        <p:nvSpPr>
          <p:cNvPr id="647" name="Google Shape;647;p64"/>
          <p:cNvSpPr txBox="1"/>
          <p:nvPr/>
        </p:nvSpPr>
        <p:spPr>
          <a:xfrm>
            <a:off x="914400" y="2761134"/>
            <a:ext cx="6639959"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accent1"/>
                </a:solidFill>
                <a:latin typeface="Candara"/>
                <a:ea typeface="Candara"/>
                <a:cs typeface="Candara"/>
                <a:sym typeface="Candara"/>
              </a:rPr>
              <a:t>2.</a:t>
            </a:r>
            <a:r>
              <a:rPr lang="en-US" sz="2400">
                <a:solidFill>
                  <a:schemeClr val="dk1"/>
                </a:solidFill>
                <a:latin typeface="Candara"/>
                <a:ea typeface="Candara"/>
                <a:cs typeface="Candara"/>
                <a:sym typeface="Candara"/>
              </a:rPr>
              <a:t> Most Mutations are Deadly – Lead to Extinction</a:t>
            </a:r>
            <a:endParaRPr sz="2400">
              <a:solidFill>
                <a:schemeClr val="dk1"/>
              </a:solidFill>
              <a:latin typeface="Candara"/>
              <a:ea typeface="Candara"/>
              <a:cs typeface="Candara"/>
              <a:sym typeface="Candara"/>
            </a:endParaRPr>
          </a:p>
        </p:txBody>
      </p:sp>
      <p:sp>
        <p:nvSpPr>
          <p:cNvPr id="648" name="Google Shape;648;p64"/>
          <p:cNvSpPr txBox="1"/>
          <p:nvPr/>
        </p:nvSpPr>
        <p:spPr>
          <a:xfrm>
            <a:off x="228600" y="1840230"/>
            <a:ext cx="8595360" cy="502920"/>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chemeClr val="accent1"/>
              </a:buClr>
              <a:buSzPts val="2960"/>
              <a:buFont typeface="Noto Sans Symbols"/>
              <a:buChar char="❖"/>
            </a:pPr>
            <a:r>
              <a:rPr lang="en-US" sz="2960" b="0" i="0" cap="none">
                <a:solidFill>
                  <a:schemeClr val="dk2"/>
                </a:solidFill>
                <a:latin typeface="Candara"/>
                <a:ea typeface="Candara"/>
                <a:cs typeface="Candara"/>
                <a:sym typeface="Candara"/>
              </a:rPr>
              <a:t> Genetic Mutations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5" name="Google Shape;655;p65"/>
          <p:cNvSpPr txBox="1"/>
          <p:nvPr/>
        </p:nvSpPr>
        <p:spPr>
          <a:xfrm>
            <a:off x="3810000" y="3543300"/>
            <a:ext cx="4011034"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a:solidFill>
                  <a:schemeClr val="accent3"/>
                </a:solidFill>
                <a:latin typeface="Candara"/>
                <a:ea typeface="Candara"/>
                <a:cs typeface="Candara"/>
                <a:sym typeface="Candara"/>
              </a:rPr>
              <a:t>Part 6    </a:t>
            </a:r>
            <a:r>
              <a:rPr lang="en-US" sz="2800">
                <a:solidFill>
                  <a:schemeClr val="dk1"/>
                </a:solidFill>
                <a:latin typeface="Candara"/>
                <a:ea typeface="Candara"/>
                <a:cs typeface="Candara"/>
                <a:sym typeface="Candara"/>
              </a:rPr>
              <a:t>Human Evolution</a:t>
            </a:r>
            <a:endParaRPr sz="2800">
              <a:solidFill>
                <a:schemeClr val="dk1"/>
              </a:solidFill>
              <a:latin typeface="Candara"/>
              <a:ea typeface="Candara"/>
              <a:cs typeface="Candara"/>
              <a:sym typeface="Candara"/>
            </a:endParaRPr>
          </a:p>
        </p:txBody>
      </p:sp>
      <p:sp>
        <p:nvSpPr>
          <p:cNvPr id="7" name="Google Shape;93;p13"/>
          <p:cNvSpPr txBox="1">
            <a:spLocks noGrp="1"/>
          </p:cNvSpPr>
          <p:nvPr>
            <p:ph type="subTitle" idx="1"/>
          </p:nvPr>
        </p:nvSpPr>
        <p:spPr>
          <a:xfrm>
            <a:off x="3794760" y="2791105"/>
            <a:ext cx="5120700" cy="1185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accent1"/>
              </a:buClr>
              <a:buFont typeface="Arial"/>
              <a:buNone/>
            </a:pPr>
            <a:r>
              <a:rPr lang="en-US" sz="2400" b="0" i="0" u="none" strike="noStrike" cap="none" dirty="0" smtClean="0">
                <a:solidFill>
                  <a:schemeClr val="accent3"/>
                </a:solidFill>
                <a:latin typeface="Candara"/>
                <a:ea typeface="Candara"/>
                <a:cs typeface="Candara"/>
                <a:sym typeface="Candara"/>
              </a:rPr>
              <a:t>History of Biological Diversity</a:t>
            </a:r>
            <a:endParaRPr sz="2400" b="0" i="0" u="none" strike="noStrike" cap="none" dirty="0">
              <a:solidFill>
                <a:schemeClr val="accent3"/>
              </a:solidFill>
              <a:latin typeface="Candara"/>
              <a:ea typeface="Candara"/>
              <a:cs typeface="Candara"/>
              <a:sym typeface="Candara"/>
            </a:endParaRPr>
          </a:p>
        </p:txBody>
      </p:sp>
      <p:sp>
        <p:nvSpPr>
          <p:cNvPr id="8" name="Google Shape;94;p13"/>
          <p:cNvSpPr txBox="1">
            <a:spLocks noGrp="1"/>
          </p:cNvSpPr>
          <p:nvPr>
            <p:ph type="title"/>
          </p:nvPr>
        </p:nvSpPr>
        <p:spPr>
          <a:xfrm>
            <a:off x="3739895" y="1062990"/>
            <a:ext cx="5351095" cy="17283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2"/>
              </a:buClr>
              <a:buFont typeface="Candara"/>
              <a:buNone/>
            </a:pPr>
            <a:r>
              <a:rPr lang="en-US" b="0" i="0" u="none" strike="noStrike" cap="none" dirty="0" smtClean="0">
                <a:solidFill>
                  <a:schemeClr val="dk2"/>
                </a:solidFill>
                <a:latin typeface="Candara"/>
                <a:ea typeface="Candara"/>
                <a:cs typeface="Candara"/>
                <a:sym typeface="Candara"/>
              </a:rPr>
              <a:t>The Story of Everything</a:t>
            </a:r>
            <a:endParaRPr b="0" i="0" u="none" strike="noStrike" cap="none" dirty="0">
              <a:solidFill>
                <a:schemeClr val="dk2"/>
              </a:solidFill>
              <a:latin typeface="Candara"/>
              <a:ea typeface="Candara"/>
              <a:cs typeface="Candara"/>
              <a:sym typeface="Candar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p66"/>
          <p:cNvSpPr txBox="1">
            <a:spLocks noGrp="1"/>
          </p:cNvSpPr>
          <p:nvPr>
            <p:ph type="title"/>
          </p:nvPr>
        </p:nvSpPr>
        <p:spPr>
          <a:xfrm>
            <a:off x="276225" y="171450"/>
            <a:ext cx="8591550" cy="800101"/>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2"/>
              </a:buClr>
              <a:buFont typeface="Candara"/>
              <a:buNone/>
            </a:pPr>
            <a:r>
              <a:rPr lang="en-US" sz="3240" b="0" i="0" u="none" strike="noStrike" cap="none">
                <a:solidFill>
                  <a:schemeClr val="dk2"/>
                </a:solidFill>
                <a:latin typeface="Candara"/>
                <a:ea typeface="Candara"/>
                <a:cs typeface="Candara"/>
                <a:sym typeface="Candara"/>
              </a:rPr>
              <a:t>Human Evolution</a:t>
            </a:r>
            <a:br>
              <a:rPr lang="en-US" sz="3240" b="0" i="0" u="none" strike="noStrike" cap="none">
                <a:solidFill>
                  <a:schemeClr val="dk2"/>
                </a:solidFill>
                <a:latin typeface="Candara"/>
                <a:ea typeface="Candara"/>
                <a:cs typeface="Candara"/>
                <a:sym typeface="Candara"/>
              </a:rPr>
            </a:br>
            <a:r>
              <a:rPr lang="en-US" sz="2160" b="0" i="0" u="none" strike="noStrike" cap="none">
                <a:solidFill>
                  <a:schemeClr val="accent3"/>
                </a:solidFill>
                <a:latin typeface="Candara"/>
                <a:ea typeface="Candara"/>
                <a:cs typeface="Candara"/>
                <a:sym typeface="Candara"/>
              </a:rPr>
              <a:t>Links to More Information from the Smithsonian</a:t>
            </a:r>
            <a:endParaRPr sz="2160" b="0" i="0" u="none" strike="noStrike" cap="none">
              <a:solidFill>
                <a:schemeClr val="accent3"/>
              </a:solidFill>
              <a:latin typeface="Candara"/>
              <a:ea typeface="Candara"/>
              <a:cs typeface="Candara"/>
              <a:sym typeface="Candara"/>
            </a:endParaRPr>
          </a:p>
        </p:txBody>
      </p:sp>
      <p:sp>
        <p:nvSpPr>
          <p:cNvPr id="661" name="Google Shape;661;p66"/>
          <p:cNvSpPr txBox="1">
            <a:spLocks noGrp="1"/>
          </p:cNvSpPr>
          <p:nvPr>
            <p:ph type="body" idx="1"/>
          </p:nvPr>
        </p:nvSpPr>
        <p:spPr>
          <a:xfrm>
            <a:off x="199913" y="1383030"/>
            <a:ext cx="8595360" cy="502920"/>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chemeClr val="accent1"/>
              </a:buClr>
              <a:buSzPts val="2960"/>
              <a:buFont typeface="Noto Sans Symbols"/>
              <a:buChar char="❖"/>
            </a:pPr>
            <a:r>
              <a:rPr lang="en-US" sz="2400" b="0" i="0" u="none" strike="noStrike" cap="none" dirty="0">
                <a:solidFill>
                  <a:schemeClr val="dk2"/>
                </a:solidFill>
                <a:latin typeface="Candara"/>
                <a:ea typeface="Candara"/>
                <a:cs typeface="Candara"/>
                <a:sym typeface="Candara"/>
              </a:rPr>
              <a:t> Human Evolution Family Tree [</a:t>
            </a:r>
            <a:r>
              <a:rPr lang="en-US" sz="2400" b="0" i="0" u="sng" strike="noStrike" cap="none" dirty="0">
                <a:solidFill>
                  <a:srgbClr val="0000FF"/>
                </a:solidFill>
                <a:latin typeface="Candara"/>
                <a:ea typeface="Candara"/>
                <a:cs typeface="Candara"/>
                <a:sym typeface="Candara"/>
                <a:hlinkClick r:id="rId3"/>
              </a:rPr>
              <a:t>link</a:t>
            </a:r>
            <a:r>
              <a:rPr lang="en-US" sz="2400" b="0" i="0" u="none" strike="noStrike" cap="none" dirty="0">
                <a:solidFill>
                  <a:schemeClr val="dk2"/>
                </a:solidFill>
                <a:latin typeface="Candara"/>
                <a:ea typeface="Candara"/>
                <a:cs typeface="Candara"/>
                <a:sym typeface="Candara"/>
              </a:rPr>
              <a:t>]</a:t>
            </a:r>
            <a:endParaRPr sz="1800" dirty="0"/>
          </a:p>
        </p:txBody>
      </p:sp>
      <p:cxnSp>
        <p:nvCxnSpPr>
          <p:cNvPr id="662" name="Google Shape;662;p66"/>
          <p:cNvCxnSpPr/>
          <p:nvPr/>
        </p:nvCxnSpPr>
        <p:spPr>
          <a:xfrm>
            <a:off x="228600" y="971550"/>
            <a:ext cx="8610600" cy="0"/>
          </a:xfrm>
          <a:prstGeom prst="straightConnector1">
            <a:avLst/>
          </a:prstGeom>
          <a:noFill/>
          <a:ln w="9525" cap="flat" cmpd="sng">
            <a:solidFill>
              <a:schemeClr val="accent1"/>
            </a:solidFill>
            <a:prstDash val="solid"/>
            <a:round/>
            <a:headEnd type="none" w="sm" len="sm"/>
            <a:tailEnd type="none" w="sm" len="sm"/>
          </a:ln>
        </p:spPr>
      </p:cxnSp>
      <p:sp>
        <p:nvSpPr>
          <p:cNvPr id="663" name="Google Shape;663;p66"/>
          <p:cNvSpPr txBox="1"/>
          <p:nvPr/>
        </p:nvSpPr>
        <p:spPr>
          <a:xfrm>
            <a:off x="199913" y="1986548"/>
            <a:ext cx="8595360" cy="502920"/>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chemeClr val="accent1"/>
              </a:buClr>
              <a:buSzPts val="2960"/>
              <a:buFont typeface="Noto Sans Symbols"/>
              <a:buChar char="❖"/>
            </a:pPr>
            <a:r>
              <a:rPr lang="en-US" sz="2400" b="0" i="0" cap="none" dirty="0">
                <a:solidFill>
                  <a:schemeClr val="dk2"/>
                </a:solidFill>
                <a:latin typeface="Candara"/>
                <a:ea typeface="Candara"/>
                <a:cs typeface="Candara"/>
                <a:sym typeface="Candara"/>
              </a:rPr>
              <a:t> Human Evolution Timeline [</a:t>
            </a:r>
            <a:r>
              <a:rPr lang="en-US" sz="2400" b="0" i="0" u="sng" cap="none" dirty="0">
                <a:solidFill>
                  <a:srgbClr val="0000FF"/>
                </a:solidFill>
                <a:latin typeface="Candara"/>
                <a:ea typeface="Candara"/>
                <a:cs typeface="Candara"/>
                <a:sym typeface="Candara"/>
                <a:hlinkClick r:id="rId4"/>
              </a:rPr>
              <a:t>link</a:t>
            </a:r>
            <a:r>
              <a:rPr lang="en-US" sz="2400" b="0" i="0" cap="none" dirty="0">
                <a:solidFill>
                  <a:schemeClr val="dk2"/>
                </a:solidFill>
                <a:latin typeface="Candara"/>
                <a:ea typeface="Candara"/>
                <a:cs typeface="Candara"/>
                <a:sym typeface="Candara"/>
              </a:rPr>
              <a:t>]</a:t>
            </a:r>
            <a:endParaRPr sz="1100" dirty="0"/>
          </a:p>
        </p:txBody>
      </p:sp>
      <p:sp>
        <p:nvSpPr>
          <p:cNvPr id="664" name="Google Shape;664;p66"/>
          <p:cNvSpPr txBox="1"/>
          <p:nvPr/>
        </p:nvSpPr>
        <p:spPr>
          <a:xfrm>
            <a:off x="199913" y="2621448"/>
            <a:ext cx="8595360" cy="502920"/>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chemeClr val="accent1"/>
              </a:buClr>
              <a:buSzPts val="2960"/>
              <a:buFont typeface="Noto Sans Symbols"/>
              <a:buChar char="❖"/>
            </a:pPr>
            <a:r>
              <a:rPr lang="en-US" sz="2400" b="0" i="0" cap="none" dirty="0">
                <a:solidFill>
                  <a:schemeClr val="dk2"/>
                </a:solidFill>
                <a:latin typeface="Candara"/>
                <a:ea typeface="Candara"/>
                <a:cs typeface="Candara"/>
                <a:sym typeface="Candara"/>
              </a:rPr>
              <a:t> All Human Species [</a:t>
            </a:r>
            <a:r>
              <a:rPr lang="en-US" sz="2400" b="0" i="0" u="sng" cap="none" dirty="0">
                <a:solidFill>
                  <a:srgbClr val="0000FF"/>
                </a:solidFill>
                <a:latin typeface="Candara"/>
                <a:ea typeface="Candara"/>
                <a:cs typeface="Candara"/>
                <a:sym typeface="Candara"/>
                <a:hlinkClick r:id="rId5"/>
              </a:rPr>
              <a:t>link</a:t>
            </a:r>
            <a:r>
              <a:rPr lang="en-US" sz="2400" b="0" i="0" cap="none" dirty="0">
                <a:solidFill>
                  <a:schemeClr val="dk2"/>
                </a:solidFill>
                <a:latin typeface="Candara"/>
                <a:ea typeface="Candara"/>
                <a:cs typeface="Candara"/>
                <a:sym typeface="Candara"/>
              </a:rPr>
              <a:t>]</a:t>
            </a:r>
            <a:endParaRPr sz="1100" dirty="0"/>
          </a:p>
        </p:txBody>
      </p:sp>
      <p:sp>
        <p:nvSpPr>
          <p:cNvPr id="665" name="Google Shape;665;p66"/>
          <p:cNvSpPr txBox="1"/>
          <p:nvPr/>
        </p:nvSpPr>
        <p:spPr>
          <a:xfrm>
            <a:off x="199913" y="3264179"/>
            <a:ext cx="8595360" cy="502920"/>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chemeClr val="accent1"/>
              </a:buClr>
              <a:buSzPts val="2960"/>
              <a:buFont typeface="Noto Sans Symbols"/>
              <a:buChar char="❖"/>
            </a:pPr>
            <a:r>
              <a:rPr lang="en-US" sz="2400" b="0" i="0" cap="none" dirty="0">
                <a:solidFill>
                  <a:schemeClr val="dk2"/>
                </a:solidFill>
                <a:latin typeface="Candara"/>
                <a:ea typeface="Candara"/>
                <a:cs typeface="Candara"/>
                <a:sym typeface="Candara"/>
              </a:rPr>
              <a:t> Human Genetics [</a:t>
            </a:r>
            <a:r>
              <a:rPr lang="en-US" sz="2400" b="0" i="0" u="sng" cap="none" dirty="0">
                <a:solidFill>
                  <a:srgbClr val="0000FF"/>
                </a:solidFill>
                <a:latin typeface="Candara"/>
                <a:ea typeface="Candara"/>
                <a:cs typeface="Candara"/>
                <a:sym typeface="Candara"/>
                <a:hlinkClick r:id="rId6"/>
              </a:rPr>
              <a:t>link</a:t>
            </a:r>
            <a:r>
              <a:rPr lang="en-US" sz="2400" b="0" i="0" cap="none" dirty="0">
                <a:solidFill>
                  <a:schemeClr val="dk2"/>
                </a:solidFill>
                <a:latin typeface="Candara"/>
                <a:ea typeface="Candara"/>
                <a:cs typeface="Candara"/>
                <a:sym typeface="Candara"/>
              </a:rPr>
              <a:t>]</a:t>
            </a:r>
            <a:endParaRPr sz="11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67"/>
          <p:cNvSpPr txBox="1">
            <a:spLocks noGrp="1"/>
          </p:cNvSpPr>
          <p:nvPr>
            <p:ph type="title"/>
          </p:nvPr>
        </p:nvSpPr>
        <p:spPr>
          <a:xfrm>
            <a:off x="276225" y="171450"/>
            <a:ext cx="8591550" cy="800101"/>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2"/>
              </a:buClr>
              <a:buFont typeface="Candara"/>
              <a:buNone/>
            </a:pPr>
            <a:r>
              <a:rPr lang="en-US" sz="3240" b="0" i="0" u="none" strike="noStrike" cap="none">
                <a:solidFill>
                  <a:schemeClr val="dk2"/>
                </a:solidFill>
                <a:latin typeface="Candara"/>
                <a:ea typeface="Candara"/>
                <a:cs typeface="Candara"/>
                <a:sym typeface="Candara"/>
              </a:rPr>
              <a:t>What Comes Next?</a:t>
            </a:r>
            <a:br>
              <a:rPr lang="en-US" sz="3240" b="0" i="0" u="none" strike="noStrike" cap="none">
                <a:solidFill>
                  <a:schemeClr val="dk2"/>
                </a:solidFill>
                <a:latin typeface="Candara"/>
                <a:ea typeface="Candara"/>
                <a:cs typeface="Candara"/>
                <a:sym typeface="Candara"/>
              </a:rPr>
            </a:br>
            <a:r>
              <a:rPr lang="en-US" sz="1979" b="0" i="0" u="none" strike="noStrike" cap="none">
                <a:solidFill>
                  <a:schemeClr val="dk2"/>
                </a:solidFill>
                <a:latin typeface="Candara"/>
                <a:ea typeface="Candara"/>
                <a:cs typeface="Candara"/>
                <a:sym typeface="Candara"/>
              </a:rPr>
              <a:t>Based on patterns of past events…</a:t>
            </a:r>
            <a:endParaRPr sz="1979" b="0" i="0" u="none" strike="noStrike" cap="none">
              <a:solidFill>
                <a:schemeClr val="dk2"/>
              </a:solidFill>
              <a:latin typeface="Candara"/>
              <a:ea typeface="Candara"/>
              <a:cs typeface="Candara"/>
              <a:sym typeface="Candara"/>
            </a:endParaRPr>
          </a:p>
        </p:txBody>
      </p:sp>
      <p:sp>
        <p:nvSpPr>
          <p:cNvPr id="671" name="Google Shape;671;p67"/>
          <p:cNvSpPr txBox="1">
            <a:spLocks noGrp="1"/>
          </p:cNvSpPr>
          <p:nvPr>
            <p:ph type="body" idx="1"/>
          </p:nvPr>
        </p:nvSpPr>
        <p:spPr>
          <a:xfrm>
            <a:off x="274320" y="1306830"/>
            <a:ext cx="8595360" cy="3703320"/>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chemeClr val="accent1"/>
              </a:buClr>
              <a:buSzPts val="2200"/>
              <a:buFont typeface="Arial"/>
              <a:buChar char="•"/>
            </a:pPr>
            <a:r>
              <a:rPr lang="en-US" sz="2200" b="0" i="0" u="none" strike="noStrike" cap="none">
                <a:solidFill>
                  <a:schemeClr val="dk2"/>
                </a:solidFill>
                <a:latin typeface="Candara"/>
                <a:ea typeface="Candara"/>
                <a:cs typeface="Candara"/>
                <a:sym typeface="Candara"/>
              </a:rPr>
              <a:t>What planetary changes or natural disasters might happen to Earth in the future?</a:t>
            </a:r>
            <a:endParaRPr/>
          </a:p>
          <a:p>
            <a:pPr marL="171450" marR="0" lvl="0" indent="-171450" algn="l" rtl="0">
              <a:lnSpc>
                <a:spcPct val="90000"/>
              </a:lnSpc>
              <a:spcBef>
                <a:spcPts val="600"/>
              </a:spcBef>
              <a:spcAft>
                <a:spcPts val="0"/>
              </a:spcAft>
              <a:buClr>
                <a:schemeClr val="accent1"/>
              </a:buClr>
              <a:buSzPts val="2200"/>
              <a:buFont typeface="Arial"/>
              <a:buChar char="•"/>
            </a:pPr>
            <a:r>
              <a:rPr lang="en-US" sz="2200" b="0" i="0" u="none" strike="noStrike" cap="none">
                <a:solidFill>
                  <a:schemeClr val="dk2"/>
                </a:solidFill>
                <a:latin typeface="Candara"/>
                <a:ea typeface="Candara"/>
                <a:cs typeface="Candara"/>
                <a:sym typeface="Candara"/>
              </a:rPr>
              <a:t>How would environmental/climate changes affect life forms in various biomes?</a:t>
            </a:r>
            <a:endParaRPr/>
          </a:p>
          <a:p>
            <a:pPr marL="171450" marR="0" lvl="0" indent="-171450" algn="l" rtl="0">
              <a:lnSpc>
                <a:spcPct val="90000"/>
              </a:lnSpc>
              <a:spcBef>
                <a:spcPts val="600"/>
              </a:spcBef>
              <a:spcAft>
                <a:spcPts val="0"/>
              </a:spcAft>
              <a:buClr>
                <a:schemeClr val="accent1"/>
              </a:buClr>
              <a:buSzPts val="2200"/>
              <a:buFont typeface="Arial"/>
              <a:buChar char="•"/>
            </a:pPr>
            <a:r>
              <a:rPr lang="en-US" sz="2200" b="0" i="0" u="none" strike="noStrike" cap="none">
                <a:solidFill>
                  <a:schemeClr val="dk2"/>
                </a:solidFill>
                <a:latin typeface="Candara"/>
                <a:ea typeface="Candara"/>
                <a:cs typeface="Candara"/>
                <a:sym typeface="Candara"/>
              </a:rPr>
              <a:t>How might humans change (parts/sizes/behaviors) due to random genetic mutations?</a:t>
            </a:r>
            <a:endParaRPr/>
          </a:p>
          <a:p>
            <a:pPr marL="171450" marR="0" lvl="0" indent="-171450" algn="l" rtl="0">
              <a:lnSpc>
                <a:spcPct val="90000"/>
              </a:lnSpc>
              <a:spcBef>
                <a:spcPts val="600"/>
              </a:spcBef>
              <a:spcAft>
                <a:spcPts val="0"/>
              </a:spcAft>
              <a:buClr>
                <a:schemeClr val="accent1"/>
              </a:buClr>
              <a:buSzPts val="2200"/>
              <a:buFont typeface="Arial"/>
              <a:buChar char="•"/>
            </a:pPr>
            <a:r>
              <a:rPr lang="en-US" sz="2200" b="0" i="0" u="none" strike="noStrike" cap="none">
                <a:solidFill>
                  <a:schemeClr val="dk2"/>
                </a:solidFill>
                <a:latin typeface="Candara"/>
                <a:ea typeface="Candara"/>
                <a:cs typeface="Candara"/>
                <a:sym typeface="Candara"/>
              </a:rPr>
              <a:t>If homo sapiens do not go extinct, might our species branch into several new species of humans?</a:t>
            </a:r>
            <a:endParaRPr/>
          </a:p>
          <a:p>
            <a:pPr marL="171450" marR="0" lvl="0" indent="-171450" algn="l" rtl="0">
              <a:lnSpc>
                <a:spcPct val="90000"/>
              </a:lnSpc>
              <a:spcBef>
                <a:spcPts val="600"/>
              </a:spcBef>
              <a:spcAft>
                <a:spcPts val="0"/>
              </a:spcAft>
              <a:buClr>
                <a:schemeClr val="accent1"/>
              </a:buClr>
              <a:buSzPts val="2200"/>
              <a:buFont typeface="Arial"/>
              <a:buChar char="•"/>
            </a:pPr>
            <a:r>
              <a:rPr lang="en-US" sz="2200" b="0" i="0" u="none" strike="noStrike" cap="none">
                <a:solidFill>
                  <a:schemeClr val="dk2"/>
                </a:solidFill>
                <a:latin typeface="Candara"/>
                <a:ea typeface="Candara"/>
                <a:cs typeface="Candara"/>
                <a:sym typeface="Candara"/>
              </a:rPr>
              <a:t>Now that we have science and technology, might we take control of our own evolution?</a:t>
            </a:r>
            <a:endParaRPr sz="2200" b="0" i="0" u="none" strike="noStrike" cap="none">
              <a:solidFill>
                <a:schemeClr val="dk2"/>
              </a:solidFill>
              <a:latin typeface="Candara"/>
              <a:ea typeface="Candara"/>
              <a:cs typeface="Candara"/>
              <a:sym typeface="Candar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7"/>
          <p:cNvSpPr txBox="1">
            <a:spLocks noGrp="1"/>
          </p:cNvSpPr>
          <p:nvPr>
            <p:ph type="title"/>
          </p:nvPr>
        </p:nvSpPr>
        <p:spPr>
          <a:xfrm>
            <a:off x="276225" y="171450"/>
            <a:ext cx="8591700" cy="8001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2"/>
              </a:buClr>
              <a:buFont typeface="Candara"/>
              <a:buNone/>
            </a:pPr>
            <a:r>
              <a:rPr lang="en-US" sz="3240" b="0" i="0" u="none" strike="noStrike" cap="none">
                <a:solidFill>
                  <a:schemeClr val="dk2"/>
                </a:solidFill>
                <a:latin typeface="Candara"/>
                <a:ea typeface="Candara"/>
                <a:cs typeface="Candara"/>
                <a:sym typeface="Candara"/>
              </a:rPr>
              <a:t>Common Traditions</a:t>
            </a:r>
            <a:br>
              <a:rPr lang="en-US" sz="3240" b="0" i="0" u="none" strike="noStrike" cap="none">
                <a:solidFill>
                  <a:schemeClr val="dk2"/>
                </a:solidFill>
                <a:latin typeface="Candara"/>
                <a:ea typeface="Candara"/>
                <a:cs typeface="Candara"/>
                <a:sym typeface="Candara"/>
              </a:rPr>
            </a:br>
            <a:r>
              <a:rPr lang="en-US" sz="2160" b="0" i="0" u="none" strike="noStrike" cap="none">
                <a:solidFill>
                  <a:schemeClr val="accent3"/>
                </a:solidFill>
                <a:latin typeface="Candara"/>
                <a:ea typeface="Candara"/>
                <a:cs typeface="Candara"/>
                <a:sym typeface="Candara"/>
              </a:rPr>
              <a:t>Culture, Philosophy, and Religion</a:t>
            </a:r>
            <a:endParaRPr sz="3240" b="0" i="0" u="none" strike="noStrike" cap="none">
              <a:solidFill>
                <a:schemeClr val="accent3"/>
              </a:solidFill>
              <a:latin typeface="Candara"/>
              <a:ea typeface="Candara"/>
              <a:cs typeface="Candara"/>
              <a:sym typeface="Candara"/>
            </a:endParaRPr>
          </a:p>
        </p:txBody>
      </p:sp>
      <p:sp>
        <p:nvSpPr>
          <p:cNvPr id="128" name="Google Shape;128;p17"/>
          <p:cNvSpPr txBox="1">
            <a:spLocks noGrp="1"/>
          </p:cNvSpPr>
          <p:nvPr>
            <p:ph type="body" idx="1"/>
          </p:nvPr>
        </p:nvSpPr>
        <p:spPr>
          <a:xfrm>
            <a:off x="134000" y="1097250"/>
            <a:ext cx="8911500" cy="1077900"/>
          </a:xfrm>
          <a:prstGeom prst="rect">
            <a:avLst/>
          </a:prstGeom>
          <a:noFill/>
          <a:ln>
            <a:noFill/>
          </a:ln>
        </p:spPr>
        <p:txBody>
          <a:bodyPr spcFirstLastPara="1" wrap="square" lIns="91425" tIns="45700" rIns="91425" bIns="45700" anchor="t" anchorCtr="0">
            <a:noAutofit/>
          </a:bodyPr>
          <a:lstStyle/>
          <a:p>
            <a:pPr marL="171450" marR="0" lvl="0" indent="-146050" algn="l" rtl="0">
              <a:lnSpc>
                <a:spcPct val="90000"/>
              </a:lnSpc>
              <a:spcBef>
                <a:spcPts val="0"/>
              </a:spcBef>
              <a:spcAft>
                <a:spcPts val="0"/>
              </a:spcAft>
              <a:buClr>
                <a:schemeClr val="accent1"/>
              </a:buClr>
              <a:buSzPts val="2560"/>
              <a:buFont typeface="Noto Sans Symbols"/>
              <a:buChar char="❖"/>
            </a:pPr>
            <a:r>
              <a:rPr lang="en-US" sz="1760" dirty="0"/>
              <a:t>Classic Elements of Nature (Greek Tradition) – These have become such an embedded part of Western language and culture that the ideas continue to influence how we think, </a:t>
            </a:r>
            <a:r>
              <a:rPr lang="en-US" sz="1760" b="1" i="1" dirty="0"/>
              <a:t>even in science and religion</a:t>
            </a:r>
            <a:r>
              <a:rPr lang="en-US" sz="1760" dirty="0"/>
              <a:t>. </a:t>
            </a:r>
            <a:r>
              <a:rPr lang="en-US" sz="1760" dirty="0" smtClean="0"/>
              <a:t> They </a:t>
            </a:r>
            <a:r>
              <a:rPr lang="en-US" sz="1760" dirty="0"/>
              <a:t>represent categories of substances or divisions of nature.</a:t>
            </a:r>
            <a:r>
              <a:rPr lang="en-US" sz="2560" b="0" i="0" u="none" strike="noStrike" cap="none" dirty="0">
                <a:solidFill>
                  <a:schemeClr val="dk2"/>
                </a:solidFill>
                <a:latin typeface="Candara"/>
                <a:ea typeface="Candara"/>
                <a:cs typeface="Candara"/>
                <a:sym typeface="Candara"/>
              </a:rPr>
              <a:t/>
            </a:r>
            <a:br>
              <a:rPr lang="en-US" sz="2560" b="0" i="0" u="none" strike="noStrike" cap="none" dirty="0">
                <a:solidFill>
                  <a:schemeClr val="dk2"/>
                </a:solidFill>
                <a:latin typeface="Candara"/>
                <a:ea typeface="Candara"/>
                <a:cs typeface="Candara"/>
                <a:sym typeface="Candara"/>
              </a:rPr>
            </a:br>
            <a:endParaRPr sz="1100" dirty="0"/>
          </a:p>
        </p:txBody>
      </p:sp>
      <p:cxnSp>
        <p:nvCxnSpPr>
          <p:cNvPr id="129" name="Google Shape;129;p17"/>
          <p:cNvCxnSpPr/>
          <p:nvPr/>
        </p:nvCxnSpPr>
        <p:spPr>
          <a:xfrm>
            <a:off x="228600" y="971550"/>
            <a:ext cx="8610600" cy="0"/>
          </a:xfrm>
          <a:prstGeom prst="straightConnector1">
            <a:avLst/>
          </a:prstGeom>
          <a:noFill/>
          <a:ln w="9525" cap="flat" cmpd="sng">
            <a:solidFill>
              <a:schemeClr val="accent1"/>
            </a:solidFill>
            <a:prstDash val="solid"/>
            <a:round/>
            <a:headEnd type="none" w="sm" len="sm"/>
            <a:tailEnd type="none" w="sm" len="sm"/>
          </a:ln>
        </p:spPr>
      </p:cxnSp>
      <p:pic>
        <p:nvPicPr>
          <p:cNvPr id="130" name="Google Shape;130;p17"/>
          <p:cNvPicPr preferRelativeResize="0"/>
          <p:nvPr/>
        </p:nvPicPr>
        <p:blipFill>
          <a:blip r:embed="rId3">
            <a:alphaModFix/>
          </a:blip>
          <a:stretch>
            <a:fillRect/>
          </a:stretch>
        </p:blipFill>
        <p:spPr>
          <a:xfrm>
            <a:off x="1599025" y="2466283"/>
            <a:ext cx="714375" cy="542925"/>
          </a:xfrm>
          <a:prstGeom prst="rect">
            <a:avLst/>
          </a:prstGeom>
          <a:noFill/>
          <a:ln>
            <a:noFill/>
          </a:ln>
        </p:spPr>
      </p:pic>
      <p:pic>
        <p:nvPicPr>
          <p:cNvPr id="131" name="Google Shape;131;p17"/>
          <p:cNvPicPr preferRelativeResize="0"/>
          <p:nvPr/>
        </p:nvPicPr>
        <p:blipFill>
          <a:blip r:embed="rId4">
            <a:alphaModFix/>
          </a:blip>
          <a:stretch>
            <a:fillRect/>
          </a:stretch>
        </p:blipFill>
        <p:spPr>
          <a:xfrm>
            <a:off x="3291513" y="2471046"/>
            <a:ext cx="704850" cy="533400"/>
          </a:xfrm>
          <a:prstGeom prst="rect">
            <a:avLst/>
          </a:prstGeom>
          <a:noFill/>
          <a:ln>
            <a:noFill/>
          </a:ln>
        </p:spPr>
      </p:pic>
      <p:pic>
        <p:nvPicPr>
          <p:cNvPr id="132" name="Google Shape;132;p17"/>
          <p:cNvPicPr preferRelativeResize="0"/>
          <p:nvPr/>
        </p:nvPicPr>
        <p:blipFill>
          <a:blip r:embed="rId5">
            <a:alphaModFix/>
          </a:blip>
          <a:stretch>
            <a:fillRect/>
          </a:stretch>
        </p:blipFill>
        <p:spPr>
          <a:xfrm>
            <a:off x="5019700" y="2466283"/>
            <a:ext cx="723900" cy="542925"/>
          </a:xfrm>
          <a:prstGeom prst="rect">
            <a:avLst/>
          </a:prstGeom>
          <a:noFill/>
          <a:ln>
            <a:noFill/>
          </a:ln>
        </p:spPr>
      </p:pic>
      <p:pic>
        <p:nvPicPr>
          <p:cNvPr id="133" name="Google Shape;133;p17"/>
          <p:cNvPicPr preferRelativeResize="0"/>
          <p:nvPr/>
        </p:nvPicPr>
        <p:blipFill>
          <a:blip r:embed="rId6">
            <a:alphaModFix/>
          </a:blip>
          <a:stretch>
            <a:fillRect/>
          </a:stretch>
        </p:blipFill>
        <p:spPr>
          <a:xfrm>
            <a:off x="6421050" y="2471046"/>
            <a:ext cx="723900" cy="533400"/>
          </a:xfrm>
          <a:prstGeom prst="rect">
            <a:avLst/>
          </a:prstGeom>
          <a:noFill/>
          <a:ln>
            <a:noFill/>
          </a:ln>
        </p:spPr>
      </p:pic>
      <p:pic>
        <p:nvPicPr>
          <p:cNvPr id="134" name="Google Shape;134;p17"/>
          <p:cNvPicPr preferRelativeResize="0"/>
          <p:nvPr/>
        </p:nvPicPr>
        <p:blipFill>
          <a:blip r:embed="rId7">
            <a:alphaModFix/>
          </a:blip>
          <a:stretch>
            <a:fillRect/>
          </a:stretch>
        </p:blipFill>
        <p:spPr>
          <a:xfrm>
            <a:off x="4176700" y="3703327"/>
            <a:ext cx="714375" cy="609600"/>
          </a:xfrm>
          <a:prstGeom prst="rect">
            <a:avLst/>
          </a:prstGeom>
          <a:noFill/>
          <a:ln>
            <a:noFill/>
          </a:ln>
        </p:spPr>
      </p:pic>
      <p:sp>
        <p:nvSpPr>
          <p:cNvPr id="135" name="Google Shape;135;p17"/>
          <p:cNvSpPr txBox="1"/>
          <p:nvPr/>
        </p:nvSpPr>
        <p:spPr>
          <a:xfrm>
            <a:off x="1433763" y="3086588"/>
            <a:ext cx="1044900" cy="482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a:t>Fire</a:t>
            </a:r>
            <a:endParaRPr sz="1600"/>
          </a:p>
        </p:txBody>
      </p:sp>
      <p:sp>
        <p:nvSpPr>
          <p:cNvPr id="136" name="Google Shape;136;p17"/>
          <p:cNvSpPr txBox="1"/>
          <p:nvPr/>
        </p:nvSpPr>
        <p:spPr>
          <a:xfrm>
            <a:off x="3121488" y="3086588"/>
            <a:ext cx="1044900" cy="482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a:t>Earth</a:t>
            </a:r>
            <a:endParaRPr sz="1600"/>
          </a:p>
        </p:txBody>
      </p:sp>
      <p:sp>
        <p:nvSpPr>
          <p:cNvPr id="137" name="Google Shape;137;p17"/>
          <p:cNvSpPr txBox="1"/>
          <p:nvPr/>
        </p:nvSpPr>
        <p:spPr>
          <a:xfrm>
            <a:off x="4859188" y="3086588"/>
            <a:ext cx="1044900" cy="482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a:t>Wind</a:t>
            </a:r>
            <a:endParaRPr sz="1600"/>
          </a:p>
        </p:txBody>
      </p:sp>
      <p:sp>
        <p:nvSpPr>
          <p:cNvPr id="138" name="Google Shape;138;p17"/>
          <p:cNvSpPr txBox="1"/>
          <p:nvPr/>
        </p:nvSpPr>
        <p:spPr>
          <a:xfrm>
            <a:off x="6260538" y="3086588"/>
            <a:ext cx="1044900" cy="482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a:t>Water</a:t>
            </a:r>
            <a:endParaRPr sz="1600"/>
          </a:p>
        </p:txBody>
      </p:sp>
      <p:sp>
        <p:nvSpPr>
          <p:cNvPr id="139" name="Google Shape;139;p17"/>
          <p:cNvSpPr txBox="1"/>
          <p:nvPr/>
        </p:nvSpPr>
        <p:spPr>
          <a:xfrm>
            <a:off x="3762738" y="4328350"/>
            <a:ext cx="1542300" cy="695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err="1" smtClean="0"/>
              <a:t>Aether</a:t>
            </a:r>
            <a:r>
              <a:rPr lang="en-US" sz="1600" dirty="0"/>
              <a:t/>
            </a:r>
            <a:br>
              <a:rPr lang="en-US" sz="1600" dirty="0"/>
            </a:br>
            <a:r>
              <a:rPr lang="en-US" sz="1600" dirty="0"/>
              <a:t>“breath of life”</a:t>
            </a:r>
            <a:endParaRPr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68"/>
          <p:cNvSpPr txBox="1">
            <a:spLocks noGrp="1"/>
          </p:cNvSpPr>
          <p:nvPr>
            <p:ph type="title"/>
          </p:nvPr>
        </p:nvSpPr>
        <p:spPr>
          <a:xfrm>
            <a:off x="228600" y="2114550"/>
            <a:ext cx="8591550" cy="800101"/>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Clr>
                <a:schemeClr val="dk2"/>
              </a:buClr>
              <a:buFont typeface="Candara"/>
              <a:buNone/>
            </a:pPr>
            <a:r>
              <a:rPr lang="en-US" sz="3600" b="0" i="0" u="none" strike="noStrike" cap="none">
                <a:solidFill>
                  <a:schemeClr val="dk2"/>
                </a:solidFill>
                <a:latin typeface="Candara"/>
                <a:ea typeface="Candara"/>
                <a:cs typeface="Candara"/>
                <a:sym typeface="Candara"/>
              </a:rPr>
              <a:t>fin?</a:t>
            </a:r>
            <a:endParaRPr sz="2200" b="0" i="0" u="none" strike="noStrike" cap="none">
              <a:solidFill>
                <a:schemeClr val="dk2"/>
              </a:solidFill>
              <a:latin typeface="Candara"/>
              <a:ea typeface="Candara"/>
              <a:cs typeface="Candara"/>
              <a:sym typeface="Candara"/>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a:t>
            </a:r>
            <a:endParaRPr lang="en-US" dirty="0"/>
          </a:p>
        </p:txBody>
      </p:sp>
      <p:sp>
        <p:nvSpPr>
          <p:cNvPr id="3" name="Text Placeholder 2"/>
          <p:cNvSpPr>
            <a:spLocks noGrp="1"/>
          </p:cNvSpPr>
          <p:nvPr>
            <p:ph type="body" idx="1"/>
          </p:nvPr>
        </p:nvSpPr>
        <p:spPr>
          <a:xfrm>
            <a:off x="274320" y="973835"/>
            <a:ext cx="8595360" cy="3856581"/>
          </a:xfrm>
        </p:spPr>
        <p:txBody>
          <a:bodyPr/>
          <a:lstStyle/>
          <a:p>
            <a:r>
              <a:rPr lang="en-US" sz="1600" dirty="0"/>
              <a:t>Glencoe / McGraw-Hill (2012) Biology</a:t>
            </a:r>
          </a:p>
          <a:p>
            <a:r>
              <a:rPr lang="en-US" sz="1600" dirty="0"/>
              <a:t>Glencoe / McGraw-Hill (2012) Earth Science: Geology, the Environment, and the </a:t>
            </a:r>
            <a:r>
              <a:rPr lang="en-US" sz="1600" dirty="0" smtClean="0"/>
              <a:t>Universe</a:t>
            </a:r>
          </a:p>
          <a:p>
            <a:r>
              <a:rPr lang="en-US" sz="1600" dirty="0" smtClean="0"/>
              <a:t>Next Generation Science Standards (2012) Appendix H – </a:t>
            </a:r>
            <a:r>
              <a:rPr lang="en-US" sz="1600" dirty="0" smtClean="0">
                <a:hlinkClick r:id="rId2"/>
              </a:rPr>
              <a:t>The Nature of Science in NGSS</a:t>
            </a:r>
            <a:endParaRPr lang="en-US" sz="1600" dirty="0"/>
          </a:p>
          <a:p>
            <a:r>
              <a:rPr lang="en-US" sz="1600" dirty="0" smtClean="0"/>
              <a:t>Pew Research Center (2009) </a:t>
            </a:r>
            <a:r>
              <a:rPr lang="en-US" sz="1600" dirty="0" smtClean="0">
                <a:hlinkClick r:id="rId3"/>
              </a:rPr>
              <a:t>Religion and Science in the United States</a:t>
            </a:r>
            <a:endParaRPr lang="en-US" sz="1600" dirty="0" smtClean="0"/>
          </a:p>
          <a:p>
            <a:r>
              <a:rPr lang="en-US" sz="1600" dirty="0"/>
              <a:t>Seeds / </a:t>
            </a:r>
            <a:r>
              <a:rPr lang="en-US" sz="1600" dirty="0" err="1"/>
              <a:t>Backman</a:t>
            </a:r>
            <a:r>
              <a:rPr lang="en-US" sz="1600" dirty="0"/>
              <a:t> (2016) Foundations of Astronomy 13e</a:t>
            </a:r>
          </a:p>
          <a:p>
            <a:r>
              <a:rPr lang="en-US" sz="1600" dirty="0" smtClean="0"/>
              <a:t>Smithsonian National Museum of Natural History (2019) </a:t>
            </a:r>
            <a:r>
              <a:rPr lang="en-US" sz="1600" dirty="0" smtClean="0">
                <a:hlinkClick r:id="rId4"/>
              </a:rPr>
              <a:t>Human Origins</a:t>
            </a:r>
            <a:endParaRPr lang="en-US" sz="1600" dirty="0" smtClean="0"/>
          </a:p>
          <a:p>
            <a:r>
              <a:rPr lang="en-US" sz="1600" dirty="0" smtClean="0"/>
              <a:t>Wikipedia Articles (follow references for authoritative sources)</a:t>
            </a:r>
          </a:p>
          <a:p>
            <a:pPr lvl="1"/>
            <a:r>
              <a:rPr lang="en-US" sz="1400" dirty="0" smtClean="0">
                <a:hlinkClick r:id="rId5"/>
              </a:rPr>
              <a:t>Chronology of the Universe</a:t>
            </a:r>
            <a:endParaRPr lang="en-US" sz="1400" dirty="0" smtClean="0"/>
          </a:p>
          <a:p>
            <a:pPr lvl="1"/>
            <a:r>
              <a:rPr lang="en-US" sz="1400" dirty="0" smtClean="0">
                <a:hlinkClick r:id="rId6"/>
              </a:rPr>
              <a:t>History </a:t>
            </a:r>
            <a:r>
              <a:rPr lang="en-US" sz="1400" dirty="0">
                <a:hlinkClick r:id="rId6"/>
              </a:rPr>
              <a:t>of </a:t>
            </a:r>
            <a:r>
              <a:rPr lang="en-US" sz="1400" dirty="0" smtClean="0">
                <a:hlinkClick r:id="rId6"/>
              </a:rPr>
              <a:t>Earth</a:t>
            </a:r>
            <a:endParaRPr lang="en-US" sz="1400" dirty="0" smtClean="0"/>
          </a:p>
          <a:p>
            <a:pPr lvl="1"/>
            <a:r>
              <a:rPr lang="en-US" sz="1400" dirty="0">
                <a:hlinkClick r:id="rId7"/>
              </a:rPr>
              <a:t>Evolutionary History of </a:t>
            </a:r>
            <a:r>
              <a:rPr lang="en-US" sz="1400" dirty="0" smtClean="0">
                <a:hlinkClick r:id="rId7"/>
              </a:rPr>
              <a:t>Life</a:t>
            </a:r>
            <a:endParaRPr lang="en-US" sz="1400" dirty="0" smtClean="0"/>
          </a:p>
          <a:p>
            <a:pPr lvl="1"/>
            <a:r>
              <a:rPr lang="en-US" sz="1400" dirty="0" smtClean="0">
                <a:hlinkClick r:id="rId8"/>
              </a:rPr>
              <a:t>Geological History of Earth</a:t>
            </a:r>
            <a:endParaRPr lang="en-US" sz="1400" dirty="0" smtClean="0"/>
          </a:p>
          <a:p>
            <a:pPr lvl="1"/>
            <a:r>
              <a:rPr lang="en-US" sz="1400" dirty="0" smtClean="0">
                <a:hlinkClick r:id="rId9"/>
              </a:rPr>
              <a:t>Future of Earth</a:t>
            </a:r>
            <a:endParaRPr lang="en-US" sz="1400" dirty="0"/>
          </a:p>
          <a:p>
            <a:pPr lvl="1"/>
            <a:endParaRPr lang="en-US" sz="1400" dirty="0" smtClean="0"/>
          </a:p>
          <a:p>
            <a:pPr lvl="1"/>
            <a:endParaRPr lang="en-US" sz="1400" dirty="0" smtClean="0"/>
          </a:p>
          <a:p>
            <a:pPr lvl="1"/>
            <a:endParaRPr lang="en-US" sz="1400" dirty="0" smtClean="0"/>
          </a:p>
        </p:txBody>
      </p:sp>
    </p:spTree>
    <p:extLst>
      <p:ext uri="{BB962C8B-B14F-4D97-AF65-F5344CB8AC3E}">
        <p14:creationId xmlns:p14="http://schemas.microsoft.com/office/powerpoint/2010/main" val="42508042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a:spLocks noGrp="1"/>
          </p:cNvSpPr>
          <p:nvPr>
            <p:ph type="title"/>
          </p:nvPr>
        </p:nvSpPr>
        <p:spPr>
          <a:xfrm>
            <a:off x="276225" y="171450"/>
            <a:ext cx="8591550" cy="800101"/>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2"/>
              </a:buClr>
              <a:buFont typeface="Candara"/>
              <a:buNone/>
            </a:pPr>
            <a:r>
              <a:rPr lang="en-US" sz="3240" b="0" i="0" u="none" strike="noStrike" cap="none">
                <a:solidFill>
                  <a:schemeClr val="dk2"/>
                </a:solidFill>
                <a:latin typeface="Candara"/>
                <a:ea typeface="Candara"/>
                <a:cs typeface="Candara"/>
                <a:sym typeface="Candara"/>
              </a:rPr>
              <a:t>Common Traditions</a:t>
            </a:r>
            <a:br>
              <a:rPr lang="en-US" sz="3240" b="0" i="0" u="none" strike="noStrike" cap="none">
                <a:solidFill>
                  <a:schemeClr val="dk2"/>
                </a:solidFill>
                <a:latin typeface="Candara"/>
                <a:ea typeface="Candara"/>
                <a:cs typeface="Candara"/>
                <a:sym typeface="Candara"/>
              </a:rPr>
            </a:br>
            <a:r>
              <a:rPr lang="en-US" sz="2160" b="0" i="0" u="none" strike="noStrike" cap="none">
                <a:solidFill>
                  <a:schemeClr val="accent3"/>
                </a:solidFill>
                <a:latin typeface="Candara"/>
                <a:ea typeface="Candara"/>
                <a:cs typeface="Candara"/>
                <a:sym typeface="Candara"/>
              </a:rPr>
              <a:t>Culture, Philosophy, and Religion</a:t>
            </a:r>
            <a:endParaRPr sz="3240" b="0" i="0" u="none" strike="noStrike" cap="none">
              <a:solidFill>
                <a:schemeClr val="accent3"/>
              </a:solidFill>
              <a:latin typeface="Candara"/>
              <a:ea typeface="Candara"/>
              <a:cs typeface="Candara"/>
              <a:sym typeface="Candara"/>
            </a:endParaRPr>
          </a:p>
        </p:txBody>
      </p:sp>
      <p:sp>
        <p:nvSpPr>
          <p:cNvPr id="116" name="Google Shape;116;p16"/>
          <p:cNvSpPr txBox="1">
            <a:spLocks noGrp="1"/>
          </p:cNvSpPr>
          <p:nvPr>
            <p:ph type="body" idx="1"/>
          </p:nvPr>
        </p:nvSpPr>
        <p:spPr>
          <a:xfrm>
            <a:off x="228600" y="1097275"/>
            <a:ext cx="8797500" cy="807314"/>
          </a:xfrm>
          <a:prstGeom prst="rect">
            <a:avLst/>
          </a:prstGeom>
          <a:noFill/>
          <a:ln>
            <a:noFill/>
          </a:ln>
        </p:spPr>
        <p:txBody>
          <a:bodyPr spcFirstLastPara="1" wrap="square" lIns="91425" tIns="45700" rIns="91425" bIns="45700" anchor="t" anchorCtr="0">
            <a:noAutofit/>
          </a:bodyPr>
          <a:lstStyle/>
          <a:p>
            <a:pPr marL="457200" marR="0" lvl="0" indent="-391160" algn="l" rtl="0">
              <a:lnSpc>
                <a:spcPct val="90000"/>
              </a:lnSpc>
              <a:spcBef>
                <a:spcPts val="0"/>
              </a:spcBef>
              <a:spcAft>
                <a:spcPts val="0"/>
              </a:spcAft>
              <a:buSzPts val="2560"/>
              <a:buChar char="❖"/>
            </a:pPr>
            <a:r>
              <a:rPr lang="en-US" sz="2560" dirty="0" smtClean="0"/>
              <a:t>Many </a:t>
            </a:r>
            <a:r>
              <a:rPr lang="en-US" sz="2560" b="0" i="0" u="none" strike="noStrike" cap="none" dirty="0" smtClean="0">
                <a:solidFill>
                  <a:schemeClr val="dk2"/>
                </a:solidFill>
                <a:latin typeface="Candara"/>
                <a:ea typeface="Candara"/>
                <a:cs typeface="Candara"/>
                <a:sym typeface="Candara"/>
              </a:rPr>
              <a:t>traditions suggest </a:t>
            </a:r>
            <a:r>
              <a:rPr lang="en-US" sz="2560" b="0" i="0" u="none" strike="noStrike" cap="none" dirty="0" smtClean="0">
                <a:solidFill>
                  <a:schemeClr val="dk2"/>
                </a:solidFill>
                <a:latin typeface="Candara"/>
                <a:ea typeface="Candara"/>
                <a:cs typeface="Candara"/>
                <a:sym typeface="Candara"/>
              </a:rPr>
              <a:t>a common order to major events in Earth’s history:</a:t>
            </a:r>
            <a:endParaRPr sz="1100" dirty="0"/>
          </a:p>
        </p:txBody>
      </p:sp>
      <p:cxnSp>
        <p:nvCxnSpPr>
          <p:cNvPr id="117" name="Google Shape;117;p16"/>
          <p:cNvCxnSpPr/>
          <p:nvPr/>
        </p:nvCxnSpPr>
        <p:spPr>
          <a:xfrm>
            <a:off x="228600" y="971550"/>
            <a:ext cx="8610600" cy="0"/>
          </a:xfrm>
          <a:prstGeom prst="straightConnector1">
            <a:avLst/>
          </a:prstGeom>
          <a:noFill/>
          <a:ln w="9525" cap="flat" cmpd="sng">
            <a:solidFill>
              <a:schemeClr val="accent1"/>
            </a:solidFill>
            <a:prstDash val="solid"/>
            <a:round/>
            <a:headEnd type="none" w="sm" len="sm"/>
            <a:tailEnd type="none" w="sm" len="sm"/>
          </a:ln>
        </p:spPr>
      </p:cxnSp>
      <p:sp>
        <p:nvSpPr>
          <p:cNvPr id="118" name="Google Shape;118;p16"/>
          <p:cNvSpPr txBox="1"/>
          <p:nvPr/>
        </p:nvSpPr>
        <p:spPr>
          <a:xfrm>
            <a:off x="766342" y="2086332"/>
            <a:ext cx="3929281"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dirty="0">
                <a:solidFill>
                  <a:schemeClr val="accent1"/>
                </a:solidFill>
                <a:latin typeface="Candara"/>
                <a:ea typeface="Candara"/>
                <a:cs typeface="Candara"/>
                <a:sym typeface="Candara"/>
              </a:rPr>
              <a:t>1.</a:t>
            </a:r>
            <a:r>
              <a:rPr lang="en-US" sz="2800" dirty="0">
                <a:solidFill>
                  <a:schemeClr val="dk1"/>
                </a:solidFill>
                <a:latin typeface="Candara"/>
                <a:ea typeface="Candara"/>
                <a:cs typeface="Candara"/>
                <a:sym typeface="Candara"/>
              </a:rPr>
              <a:t> Formation of the Earth</a:t>
            </a:r>
            <a:endParaRPr sz="2800" dirty="0">
              <a:solidFill>
                <a:schemeClr val="dk1"/>
              </a:solidFill>
              <a:latin typeface="Candara"/>
              <a:ea typeface="Candara"/>
              <a:cs typeface="Candara"/>
              <a:sym typeface="Candara"/>
            </a:endParaRPr>
          </a:p>
        </p:txBody>
      </p:sp>
      <p:sp>
        <p:nvSpPr>
          <p:cNvPr id="119" name="Google Shape;119;p16"/>
          <p:cNvSpPr txBox="1"/>
          <p:nvPr/>
        </p:nvSpPr>
        <p:spPr>
          <a:xfrm>
            <a:off x="762000" y="2611073"/>
            <a:ext cx="4903304"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dirty="0">
                <a:solidFill>
                  <a:schemeClr val="accent1"/>
                </a:solidFill>
                <a:latin typeface="Candara"/>
                <a:ea typeface="Candara"/>
                <a:cs typeface="Candara"/>
                <a:sym typeface="Candara"/>
              </a:rPr>
              <a:t>2.</a:t>
            </a:r>
            <a:r>
              <a:rPr lang="en-US" sz="2800" dirty="0">
                <a:solidFill>
                  <a:schemeClr val="dk1"/>
                </a:solidFill>
                <a:latin typeface="Candara"/>
                <a:ea typeface="Candara"/>
                <a:cs typeface="Candara"/>
                <a:sym typeface="Candara"/>
              </a:rPr>
              <a:t> Life </a:t>
            </a:r>
            <a:r>
              <a:rPr lang="en-US" sz="2800" dirty="0" smtClean="0">
                <a:solidFill>
                  <a:schemeClr val="dk1"/>
                </a:solidFill>
                <a:latin typeface="Candara"/>
                <a:ea typeface="Candara"/>
                <a:cs typeface="Candara"/>
                <a:sym typeface="Candara"/>
              </a:rPr>
              <a:t>appeared in </a:t>
            </a:r>
            <a:r>
              <a:rPr lang="en-US" sz="2800" dirty="0">
                <a:solidFill>
                  <a:schemeClr val="dk1"/>
                </a:solidFill>
                <a:latin typeface="Candara"/>
                <a:ea typeface="Candara"/>
                <a:cs typeface="Candara"/>
                <a:sym typeface="Candara"/>
              </a:rPr>
              <a:t>the Oceans</a:t>
            </a:r>
            <a:endParaRPr sz="2800" dirty="0">
              <a:solidFill>
                <a:schemeClr val="dk1"/>
              </a:solidFill>
              <a:latin typeface="Candara"/>
              <a:ea typeface="Candara"/>
              <a:cs typeface="Candara"/>
              <a:sym typeface="Candara"/>
            </a:endParaRPr>
          </a:p>
        </p:txBody>
      </p:sp>
      <p:sp>
        <p:nvSpPr>
          <p:cNvPr id="120" name="Google Shape;120;p16"/>
          <p:cNvSpPr txBox="1"/>
          <p:nvPr/>
        </p:nvSpPr>
        <p:spPr>
          <a:xfrm>
            <a:off x="770975" y="3125423"/>
            <a:ext cx="4967215" cy="523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dirty="0">
                <a:solidFill>
                  <a:schemeClr val="accent1"/>
                </a:solidFill>
                <a:latin typeface="Candara"/>
                <a:ea typeface="Candara"/>
                <a:cs typeface="Candara"/>
                <a:sym typeface="Candara"/>
              </a:rPr>
              <a:t>3.</a:t>
            </a:r>
            <a:r>
              <a:rPr lang="en-US" sz="2800" dirty="0">
                <a:solidFill>
                  <a:schemeClr val="dk1"/>
                </a:solidFill>
                <a:latin typeface="Candara"/>
                <a:ea typeface="Candara"/>
                <a:cs typeface="Candara"/>
                <a:sym typeface="Candara"/>
              </a:rPr>
              <a:t> Life </a:t>
            </a:r>
            <a:r>
              <a:rPr lang="en-US" sz="2800" dirty="0" smtClean="0">
                <a:solidFill>
                  <a:schemeClr val="dk1"/>
                </a:solidFill>
                <a:latin typeface="Candara"/>
                <a:ea typeface="Candara"/>
                <a:cs typeface="Candara"/>
                <a:sym typeface="Candara"/>
              </a:rPr>
              <a:t>appeared on </a:t>
            </a:r>
            <a:r>
              <a:rPr lang="en-US" sz="2800" dirty="0">
                <a:solidFill>
                  <a:schemeClr val="dk1"/>
                </a:solidFill>
                <a:latin typeface="Candara"/>
                <a:ea typeface="Candara"/>
                <a:cs typeface="Candara"/>
                <a:sym typeface="Candara"/>
              </a:rPr>
              <a:t>Land</a:t>
            </a:r>
            <a:endParaRPr sz="2800" dirty="0">
              <a:solidFill>
                <a:schemeClr val="dk1"/>
              </a:solidFill>
              <a:latin typeface="Candara"/>
              <a:ea typeface="Candara"/>
              <a:cs typeface="Candara"/>
              <a:sym typeface="Candara"/>
            </a:endParaRPr>
          </a:p>
        </p:txBody>
      </p:sp>
      <p:sp>
        <p:nvSpPr>
          <p:cNvPr id="121" name="Google Shape;121;p16"/>
          <p:cNvSpPr txBox="1"/>
          <p:nvPr/>
        </p:nvSpPr>
        <p:spPr>
          <a:xfrm>
            <a:off x="771455" y="3582623"/>
            <a:ext cx="3548754"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dirty="0">
                <a:solidFill>
                  <a:schemeClr val="accent1"/>
                </a:solidFill>
                <a:latin typeface="Candara"/>
                <a:ea typeface="Candara"/>
                <a:cs typeface="Candara"/>
                <a:sym typeface="Candara"/>
              </a:rPr>
              <a:t>4.</a:t>
            </a:r>
            <a:r>
              <a:rPr lang="en-US" sz="2800" dirty="0">
                <a:solidFill>
                  <a:schemeClr val="dk1"/>
                </a:solidFill>
                <a:latin typeface="Candara"/>
                <a:ea typeface="Candara"/>
                <a:cs typeface="Candara"/>
                <a:sym typeface="Candara"/>
              </a:rPr>
              <a:t> </a:t>
            </a:r>
            <a:r>
              <a:rPr lang="en-US" sz="2800" dirty="0" smtClean="0">
                <a:solidFill>
                  <a:schemeClr val="dk1"/>
                </a:solidFill>
                <a:latin typeface="Candara"/>
                <a:ea typeface="Candara"/>
                <a:cs typeface="Candara"/>
                <a:sym typeface="Candara"/>
              </a:rPr>
              <a:t>Humankind is new</a:t>
            </a:r>
            <a:endParaRPr sz="2800" dirty="0">
              <a:solidFill>
                <a:schemeClr val="dk1"/>
              </a:solidFill>
              <a:latin typeface="Candara"/>
              <a:ea typeface="Candara"/>
              <a:cs typeface="Candara"/>
              <a:sym typeface="Candar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6" name="Google Shape;146;p18"/>
          <p:cNvSpPr txBox="1"/>
          <p:nvPr/>
        </p:nvSpPr>
        <p:spPr>
          <a:xfrm>
            <a:off x="3810000" y="3543300"/>
            <a:ext cx="4124847"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a:solidFill>
                  <a:schemeClr val="accent3"/>
                </a:solidFill>
                <a:latin typeface="Candara"/>
                <a:ea typeface="Candara"/>
                <a:cs typeface="Candara"/>
                <a:sym typeface="Candara"/>
              </a:rPr>
              <a:t>Part 2    </a:t>
            </a:r>
            <a:r>
              <a:rPr lang="en-US" sz="2800">
                <a:solidFill>
                  <a:schemeClr val="dk1"/>
                </a:solidFill>
                <a:latin typeface="Candara"/>
                <a:ea typeface="Candara"/>
                <a:cs typeface="Candara"/>
                <a:sym typeface="Candara"/>
              </a:rPr>
              <a:t>Scientific Theories</a:t>
            </a:r>
            <a:endParaRPr sz="2800">
              <a:solidFill>
                <a:schemeClr val="dk1"/>
              </a:solidFill>
              <a:latin typeface="Candara"/>
              <a:ea typeface="Candara"/>
              <a:cs typeface="Candara"/>
              <a:sym typeface="Candara"/>
            </a:endParaRPr>
          </a:p>
        </p:txBody>
      </p:sp>
      <p:sp>
        <p:nvSpPr>
          <p:cNvPr id="7" name="Google Shape;93;p13"/>
          <p:cNvSpPr txBox="1">
            <a:spLocks noGrp="1"/>
          </p:cNvSpPr>
          <p:nvPr>
            <p:ph type="subTitle" idx="1"/>
          </p:nvPr>
        </p:nvSpPr>
        <p:spPr>
          <a:xfrm>
            <a:off x="3794760" y="2791105"/>
            <a:ext cx="5120700" cy="1185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accent1"/>
              </a:buClr>
              <a:buFont typeface="Arial"/>
              <a:buNone/>
            </a:pPr>
            <a:r>
              <a:rPr lang="en-US" sz="2400" b="0" i="0" u="none" strike="noStrike" cap="none" dirty="0" smtClean="0">
                <a:solidFill>
                  <a:schemeClr val="accent3"/>
                </a:solidFill>
                <a:latin typeface="Candara"/>
                <a:ea typeface="Candara"/>
                <a:cs typeface="Candara"/>
                <a:sym typeface="Candara"/>
              </a:rPr>
              <a:t>History of Biological Diversity</a:t>
            </a:r>
            <a:endParaRPr sz="2400" b="0" i="0" u="none" strike="noStrike" cap="none" dirty="0">
              <a:solidFill>
                <a:schemeClr val="accent3"/>
              </a:solidFill>
              <a:latin typeface="Candara"/>
              <a:ea typeface="Candara"/>
              <a:cs typeface="Candara"/>
              <a:sym typeface="Candara"/>
            </a:endParaRPr>
          </a:p>
        </p:txBody>
      </p:sp>
      <p:sp>
        <p:nvSpPr>
          <p:cNvPr id="8" name="Google Shape;94;p13"/>
          <p:cNvSpPr txBox="1">
            <a:spLocks noGrp="1"/>
          </p:cNvSpPr>
          <p:nvPr>
            <p:ph type="title"/>
          </p:nvPr>
        </p:nvSpPr>
        <p:spPr>
          <a:xfrm>
            <a:off x="3739895" y="1062990"/>
            <a:ext cx="5351095" cy="17283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2"/>
              </a:buClr>
              <a:buFont typeface="Candara"/>
              <a:buNone/>
            </a:pPr>
            <a:r>
              <a:rPr lang="en-US" b="0" i="0" u="none" strike="noStrike" cap="none" dirty="0" smtClean="0">
                <a:solidFill>
                  <a:schemeClr val="dk2"/>
                </a:solidFill>
                <a:latin typeface="Candara"/>
                <a:ea typeface="Candara"/>
                <a:cs typeface="Candara"/>
                <a:sym typeface="Candara"/>
              </a:rPr>
              <a:t>The Story of Everything</a:t>
            </a:r>
            <a:endParaRPr b="0" i="0" u="none" strike="noStrike" cap="none" dirty="0">
              <a:solidFill>
                <a:schemeClr val="dk2"/>
              </a:solidFill>
              <a:latin typeface="Candara"/>
              <a:ea typeface="Candara"/>
              <a:cs typeface="Candara"/>
              <a:sym typeface="Candar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a:spLocks noGrp="1"/>
          </p:cNvSpPr>
          <p:nvPr>
            <p:ph type="title"/>
          </p:nvPr>
        </p:nvSpPr>
        <p:spPr>
          <a:xfrm>
            <a:off x="276225" y="171450"/>
            <a:ext cx="8591550" cy="800101"/>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2"/>
              </a:buClr>
              <a:buFont typeface="Candara"/>
              <a:buNone/>
            </a:pPr>
            <a:r>
              <a:rPr lang="en-US" sz="3240" b="0" i="0" u="none" strike="noStrike" cap="none" dirty="0" smtClean="0">
                <a:solidFill>
                  <a:schemeClr val="dk2"/>
                </a:solidFill>
                <a:latin typeface="Candara"/>
                <a:ea typeface="Candara"/>
                <a:cs typeface="Candara"/>
                <a:sym typeface="Candara"/>
              </a:rPr>
              <a:t>Scien</a:t>
            </a:r>
            <a:r>
              <a:rPr lang="en-US" sz="3240" dirty="0" smtClean="0"/>
              <a:t>tific Theories</a:t>
            </a:r>
            <a:br>
              <a:rPr lang="en-US" sz="3240" dirty="0" smtClean="0"/>
            </a:br>
            <a:r>
              <a:rPr lang="en-US" sz="2160" b="0" i="0" u="none" strike="noStrike" cap="none" dirty="0" smtClean="0">
                <a:solidFill>
                  <a:schemeClr val="accent3"/>
                </a:solidFill>
                <a:latin typeface="Candara"/>
                <a:ea typeface="Candara"/>
                <a:cs typeface="Candara"/>
                <a:sym typeface="Candara"/>
              </a:rPr>
              <a:t>Cosmology and Planetary Science</a:t>
            </a:r>
            <a:endParaRPr sz="3240" b="0" i="0" u="none" strike="noStrike" cap="none" dirty="0">
              <a:solidFill>
                <a:schemeClr val="accent3"/>
              </a:solidFill>
              <a:latin typeface="Candara"/>
              <a:ea typeface="Candara"/>
              <a:cs typeface="Candara"/>
              <a:sym typeface="Candara"/>
            </a:endParaRPr>
          </a:p>
        </p:txBody>
      </p:sp>
      <p:sp>
        <p:nvSpPr>
          <p:cNvPr id="116" name="Google Shape;116;p16"/>
          <p:cNvSpPr txBox="1">
            <a:spLocks noGrp="1"/>
          </p:cNvSpPr>
          <p:nvPr>
            <p:ph type="body" idx="1"/>
          </p:nvPr>
        </p:nvSpPr>
        <p:spPr>
          <a:xfrm>
            <a:off x="228600" y="1097274"/>
            <a:ext cx="8797500" cy="1168847"/>
          </a:xfrm>
          <a:prstGeom prst="rect">
            <a:avLst/>
          </a:prstGeom>
          <a:noFill/>
          <a:ln>
            <a:noFill/>
          </a:ln>
        </p:spPr>
        <p:txBody>
          <a:bodyPr spcFirstLastPara="1" wrap="square" lIns="91425" tIns="45700" rIns="91425" bIns="45700" anchor="t" anchorCtr="0">
            <a:noAutofit/>
          </a:bodyPr>
          <a:lstStyle/>
          <a:p>
            <a:pPr marL="457200" marR="0" lvl="0" indent="-391160" algn="l" rtl="0">
              <a:lnSpc>
                <a:spcPct val="90000"/>
              </a:lnSpc>
              <a:spcBef>
                <a:spcPts val="0"/>
              </a:spcBef>
              <a:spcAft>
                <a:spcPts val="0"/>
              </a:spcAft>
              <a:buSzPts val="2560"/>
              <a:buChar char="❖"/>
            </a:pPr>
            <a:r>
              <a:rPr lang="en-US" sz="2560" dirty="0" smtClean="0"/>
              <a:t>Empirical evidence from </a:t>
            </a:r>
            <a:r>
              <a:rPr lang="en-US" sz="2560" dirty="0" smtClean="0"/>
              <a:t>astronomy, geology, </a:t>
            </a:r>
            <a:r>
              <a:rPr lang="en-US" sz="2560" dirty="0" smtClean="0"/>
              <a:t>and the study of the fossil record suggest a similar order of major events in Earth’s history:</a:t>
            </a:r>
            <a:endParaRPr sz="1100" dirty="0"/>
          </a:p>
        </p:txBody>
      </p:sp>
      <p:cxnSp>
        <p:nvCxnSpPr>
          <p:cNvPr id="117" name="Google Shape;117;p16"/>
          <p:cNvCxnSpPr/>
          <p:nvPr/>
        </p:nvCxnSpPr>
        <p:spPr>
          <a:xfrm>
            <a:off x="228600" y="971550"/>
            <a:ext cx="8610600" cy="0"/>
          </a:xfrm>
          <a:prstGeom prst="straightConnector1">
            <a:avLst/>
          </a:prstGeom>
          <a:noFill/>
          <a:ln w="9525" cap="flat" cmpd="sng">
            <a:solidFill>
              <a:schemeClr val="accent1"/>
            </a:solidFill>
            <a:prstDash val="solid"/>
            <a:round/>
            <a:headEnd type="none" w="sm" len="sm"/>
            <a:tailEnd type="none" w="sm" len="sm"/>
          </a:ln>
        </p:spPr>
      </p:cxnSp>
      <p:sp>
        <p:nvSpPr>
          <p:cNvPr id="118" name="Google Shape;118;p16"/>
          <p:cNvSpPr txBox="1"/>
          <p:nvPr/>
        </p:nvSpPr>
        <p:spPr>
          <a:xfrm>
            <a:off x="766342" y="2470644"/>
            <a:ext cx="3929281"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dirty="0">
                <a:solidFill>
                  <a:schemeClr val="accent1"/>
                </a:solidFill>
                <a:latin typeface="Candara"/>
                <a:ea typeface="Candara"/>
                <a:cs typeface="Candara"/>
                <a:sym typeface="Candara"/>
              </a:rPr>
              <a:t>1.</a:t>
            </a:r>
            <a:r>
              <a:rPr lang="en-US" sz="2800" dirty="0">
                <a:solidFill>
                  <a:schemeClr val="dk1"/>
                </a:solidFill>
                <a:latin typeface="Candara"/>
                <a:ea typeface="Candara"/>
                <a:cs typeface="Candara"/>
                <a:sym typeface="Candara"/>
              </a:rPr>
              <a:t> Formation of the Earth</a:t>
            </a:r>
            <a:endParaRPr sz="2800" dirty="0">
              <a:solidFill>
                <a:schemeClr val="dk1"/>
              </a:solidFill>
              <a:latin typeface="Candara"/>
              <a:ea typeface="Candara"/>
              <a:cs typeface="Candara"/>
              <a:sym typeface="Candara"/>
            </a:endParaRPr>
          </a:p>
        </p:txBody>
      </p:sp>
      <p:sp>
        <p:nvSpPr>
          <p:cNvPr id="119" name="Google Shape;119;p16"/>
          <p:cNvSpPr txBox="1"/>
          <p:nvPr/>
        </p:nvSpPr>
        <p:spPr>
          <a:xfrm>
            <a:off x="762000" y="2995385"/>
            <a:ext cx="5055704"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dirty="0">
                <a:solidFill>
                  <a:schemeClr val="accent1"/>
                </a:solidFill>
                <a:latin typeface="Candara"/>
                <a:ea typeface="Candara"/>
                <a:cs typeface="Candara"/>
                <a:sym typeface="Candara"/>
              </a:rPr>
              <a:t>2.</a:t>
            </a:r>
            <a:r>
              <a:rPr lang="en-US" sz="2800" dirty="0">
                <a:solidFill>
                  <a:schemeClr val="dk1"/>
                </a:solidFill>
                <a:latin typeface="Candara"/>
                <a:ea typeface="Candara"/>
                <a:cs typeface="Candara"/>
                <a:sym typeface="Candara"/>
              </a:rPr>
              <a:t> Life </a:t>
            </a:r>
            <a:r>
              <a:rPr lang="en-US" sz="2800" dirty="0" smtClean="0">
                <a:solidFill>
                  <a:schemeClr val="dk1"/>
                </a:solidFill>
                <a:latin typeface="Candara"/>
                <a:ea typeface="Candara"/>
                <a:cs typeface="Candara"/>
                <a:sym typeface="Candara"/>
              </a:rPr>
              <a:t>appeared in </a:t>
            </a:r>
            <a:r>
              <a:rPr lang="en-US" sz="2800" dirty="0">
                <a:solidFill>
                  <a:schemeClr val="dk1"/>
                </a:solidFill>
                <a:latin typeface="Candara"/>
                <a:ea typeface="Candara"/>
                <a:cs typeface="Candara"/>
                <a:sym typeface="Candara"/>
              </a:rPr>
              <a:t>the Oceans</a:t>
            </a:r>
            <a:endParaRPr sz="2800" dirty="0">
              <a:solidFill>
                <a:schemeClr val="dk1"/>
              </a:solidFill>
              <a:latin typeface="Candara"/>
              <a:ea typeface="Candara"/>
              <a:cs typeface="Candara"/>
              <a:sym typeface="Candara"/>
            </a:endParaRPr>
          </a:p>
        </p:txBody>
      </p:sp>
      <p:sp>
        <p:nvSpPr>
          <p:cNvPr id="120" name="Google Shape;120;p16"/>
          <p:cNvSpPr txBox="1"/>
          <p:nvPr/>
        </p:nvSpPr>
        <p:spPr>
          <a:xfrm>
            <a:off x="770975" y="3509735"/>
            <a:ext cx="5106363" cy="523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dirty="0">
                <a:solidFill>
                  <a:schemeClr val="accent1"/>
                </a:solidFill>
                <a:latin typeface="Candara"/>
                <a:ea typeface="Candara"/>
                <a:cs typeface="Candara"/>
                <a:sym typeface="Candara"/>
              </a:rPr>
              <a:t>3.</a:t>
            </a:r>
            <a:r>
              <a:rPr lang="en-US" sz="2800" dirty="0">
                <a:solidFill>
                  <a:schemeClr val="dk1"/>
                </a:solidFill>
                <a:latin typeface="Candara"/>
                <a:ea typeface="Candara"/>
                <a:cs typeface="Candara"/>
                <a:sym typeface="Candara"/>
              </a:rPr>
              <a:t> Life </a:t>
            </a:r>
            <a:r>
              <a:rPr lang="en-US" sz="2800" dirty="0" smtClean="0">
                <a:solidFill>
                  <a:schemeClr val="dk1"/>
                </a:solidFill>
                <a:latin typeface="Candara"/>
                <a:ea typeface="Candara"/>
                <a:cs typeface="Candara"/>
                <a:sym typeface="Candara"/>
              </a:rPr>
              <a:t>appeared on </a:t>
            </a:r>
            <a:r>
              <a:rPr lang="en-US" sz="2800" dirty="0">
                <a:solidFill>
                  <a:schemeClr val="dk1"/>
                </a:solidFill>
                <a:latin typeface="Candara"/>
                <a:ea typeface="Candara"/>
                <a:cs typeface="Candara"/>
                <a:sym typeface="Candara"/>
              </a:rPr>
              <a:t>Land</a:t>
            </a:r>
            <a:endParaRPr sz="2800" dirty="0">
              <a:solidFill>
                <a:schemeClr val="dk1"/>
              </a:solidFill>
              <a:latin typeface="Candara"/>
              <a:ea typeface="Candara"/>
              <a:cs typeface="Candara"/>
              <a:sym typeface="Candara"/>
            </a:endParaRPr>
          </a:p>
        </p:txBody>
      </p:sp>
      <p:sp>
        <p:nvSpPr>
          <p:cNvPr id="121" name="Google Shape;121;p16"/>
          <p:cNvSpPr txBox="1"/>
          <p:nvPr/>
        </p:nvSpPr>
        <p:spPr>
          <a:xfrm>
            <a:off x="771455" y="3966935"/>
            <a:ext cx="3562006"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dirty="0">
                <a:solidFill>
                  <a:schemeClr val="accent1"/>
                </a:solidFill>
                <a:latin typeface="Candara"/>
                <a:ea typeface="Candara"/>
                <a:cs typeface="Candara"/>
                <a:sym typeface="Candara"/>
              </a:rPr>
              <a:t>4.</a:t>
            </a:r>
            <a:r>
              <a:rPr lang="en-US" sz="2800" dirty="0">
                <a:solidFill>
                  <a:schemeClr val="dk1"/>
                </a:solidFill>
                <a:latin typeface="Candara"/>
                <a:ea typeface="Candara"/>
                <a:cs typeface="Candara"/>
                <a:sym typeface="Candara"/>
              </a:rPr>
              <a:t> </a:t>
            </a:r>
            <a:r>
              <a:rPr lang="en-US" sz="2800" dirty="0" smtClean="0">
                <a:solidFill>
                  <a:schemeClr val="dk1"/>
                </a:solidFill>
                <a:latin typeface="Candara"/>
                <a:ea typeface="Candara"/>
                <a:cs typeface="Candara"/>
                <a:sym typeface="Candara"/>
              </a:rPr>
              <a:t>Humankind is new</a:t>
            </a:r>
            <a:endParaRPr sz="2800" dirty="0">
              <a:solidFill>
                <a:schemeClr val="dk1"/>
              </a:solidFill>
              <a:latin typeface="Candara"/>
              <a:ea typeface="Candara"/>
              <a:cs typeface="Candara"/>
              <a:sym typeface="Candara"/>
            </a:endParaRPr>
          </a:p>
        </p:txBody>
      </p:sp>
    </p:spTree>
    <p:extLst>
      <p:ext uri="{BB962C8B-B14F-4D97-AF65-F5344CB8AC3E}">
        <p14:creationId xmlns:p14="http://schemas.microsoft.com/office/powerpoint/2010/main" val="1212064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oho">
  <a:themeElements>
    <a:clrScheme name="Custom 1">
      <a:dk1>
        <a:srgbClr val="2E2224"/>
      </a:dk1>
      <a:lt1>
        <a:srgbClr val="FFFFFF"/>
      </a:lt1>
      <a:dk2>
        <a:srgbClr val="48231E"/>
      </a:dk2>
      <a:lt2>
        <a:srgbClr val="CBD8DD"/>
      </a:lt2>
      <a:accent1>
        <a:srgbClr val="61625E"/>
      </a:accent1>
      <a:accent2>
        <a:srgbClr val="964D2C"/>
      </a:accent2>
      <a:accent3>
        <a:srgbClr val="66553E"/>
      </a:accent3>
      <a:accent4>
        <a:srgbClr val="848058"/>
      </a:accent4>
      <a:accent5>
        <a:srgbClr val="AFA14B"/>
      </a:accent5>
      <a:accent6>
        <a:srgbClr val="AD7D4D"/>
      </a:accent6>
      <a:hlink>
        <a:srgbClr val="B75E52"/>
      </a:hlink>
      <a:folHlink>
        <a:srgbClr val="C0AEB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354</TotalTime>
  <Words>2282</Words>
  <Application>Microsoft Office PowerPoint</Application>
  <PresentationFormat>On-screen Show (16:9)</PresentationFormat>
  <Paragraphs>417</Paragraphs>
  <Slides>61</Slides>
  <Notes>60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61</vt:i4>
      </vt:variant>
    </vt:vector>
  </HeadingPairs>
  <TitlesOfParts>
    <vt:vector size="65" baseType="lpstr">
      <vt:lpstr>Candara</vt:lpstr>
      <vt:lpstr>Noto Sans Symbols</vt:lpstr>
      <vt:lpstr>Arial</vt:lpstr>
      <vt:lpstr>Soho</vt:lpstr>
      <vt:lpstr>The Story of Everything</vt:lpstr>
      <vt:lpstr>The Story of Everything</vt:lpstr>
      <vt:lpstr>Demarcation of Science Nature of Scientific Knowledge</vt:lpstr>
      <vt:lpstr>Demarcation of Science Nature of Scientific Knowledge</vt:lpstr>
      <vt:lpstr>Common Traditions Culture, Philosophy, and Religion</vt:lpstr>
      <vt:lpstr>Common Traditions Culture, Philosophy, and Religion</vt:lpstr>
      <vt:lpstr>Common Traditions Culture, Philosophy, and Religion</vt:lpstr>
      <vt:lpstr>The Story of Everything</vt:lpstr>
      <vt:lpstr>Scientific Theories Cosmology and Planetary Science</vt:lpstr>
      <vt:lpstr>Scientific Theories Cosmology and Planetary Science</vt:lpstr>
      <vt:lpstr>Scientific Theories Essential Vocabulary</vt:lpstr>
      <vt:lpstr>Scientific Theories Empirical Evidence</vt:lpstr>
      <vt:lpstr>Scientific Theories Empirical Evidence</vt:lpstr>
      <vt:lpstr>PowerPoint Presentation</vt:lpstr>
      <vt:lpstr>Scientific Theories Empirical Evidence</vt:lpstr>
      <vt:lpstr>PowerPoint Presentation</vt:lpstr>
      <vt:lpstr>PowerPoint Presentation</vt:lpstr>
      <vt:lpstr>PowerPoint Presentation</vt:lpstr>
      <vt:lpstr>Scientific Theories Empirical Evidence</vt:lpstr>
      <vt:lpstr>PowerPoint Presentation</vt:lpstr>
      <vt:lpstr>PowerPoint Presentation</vt:lpstr>
      <vt:lpstr>PowerPoint Presentation</vt:lpstr>
      <vt:lpstr>Scientific Theories Empirical Evidence</vt:lpstr>
      <vt:lpstr>Biological Evolution Empirical Evidence</vt:lpstr>
      <vt:lpstr>Biological Evolution Empirical Evidence</vt:lpstr>
      <vt:lpstr>Biological Evolution Empirical Evidence</vt:lpstr>
      <vt:lpstr>Biological Evolution Empirical Evidence</vt:lpstr>
      <vt:lpstr>Biological Evolution Empirical Evidence</vt:lpstr>
      <vt:lpstr>Biological Evolution Empirical Evidence</vt:lpstr>
      <vt:lpstr>Scientific Theories Biological Evolution - Tree of Life</vt:lpstr>
      <vt:lpstr>Scientific Theories Biological Evolution - Tree of Life</vt:lpstr>
      <vt:lpstr>Scientific Theories Empirical Evidence</vt:lpstr>
      <vt:lpstr>Scientific Theories Systems Theory of Everything</vt:lpstr>
      <vt:lpstr>Scientific Theories Systems Theory of Everything</vt:lpstr>
      <vt:lpstr>Scientific Theories Cycling of Matter and Energy</vt:lpstr>
      <vt:lpstr>Scientific Theories Cycling of Matter and Energy</vt:lpstr>
      <vt:lpstr>Scientific Theories Cycling of Matter and Energy</vt:lpstr>
      <vt:lpstr>Scientific Theories Cycling of Matter and Energy</vt:lpstr>
      <vt:lpstr>Scientific Theories Cycling of Matter and Energy</vt:lpstr>
      <vt:lpstr>The Story of Everything</vt:lpstr>
      <vt:lpstr>Cosmic Timeline Divisions and Units of Measure</vt:lpstr>
      <vt:lpstr>Cosmic Timeline Eons of Cosmic History</vt:lpstr>
      <vt:lpstr>Geologic Timeline Eons of Earth’s History</vt:lpstr>
      <vt:lpstr>Geologic  Timeline Eons of Earth’s History</vt:lpstr>
      <vt:lpstr>Geologic  Timeline Eons of Earth’s History</vt:lpstr>
      <vt:lpstr>Geologic  Timeline Eons of Earth’s History</vt:lpstr>
      <vt:lpstr>Geologic  Timeline Eons of Earth’s History</vt:lpstr>
      <vt:lpstr>Geologic  Timeline Eons of Earth’s History</vt:lpstr>
      <vt:lpstr>The Story of Everything</vt:lpstr>
      <vt:lpstr>PowerPoint Presentation</vt:lpstr>
      <vt:lpstr>PowerPoint Presentation</vt:lpstr>
      <vt:lpstr>PowerPoint Presentation</vt:lpstr>
      <vt:lpstr>The Story of Everything</vt:lpstr>
      <vt:lpstr>Patterns of Evolution Geological</vt:lpstr>
      <vt:lpstr>Patterns of Evolution Geological</vt:lpstr>
      <vt:lpstr>Patterns of Evolution Biological</vt:lpstr>
      <vt:lpstr>The Story of Everything</vt:lpstr>
      <vt:lpstr>Human Evolution Links to More Information from the Smithsonian</vt:lpstr>
      <vt:lpstr>What Comes Next? Based on patterns of past events…</vt:lpstr>
      <vt:lpstr>fin?</vt:lpstr>
      <vt:lpstr>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GEOLOGIC HISTORY</dc:title>
  <dc:creator>Aaron Powner</dc:creator>
  <cp:lastModifiedBy>Aaron Powner</cp:lastModifiedBy>
  <cp:revision>23</cp:revision>
  <dcterms:modified xsi:type="dcterms:W3CDTF">2019-10-22T23:10:47Z</dcterms:modified>
</cp:coreProperties>
</file>